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28"/>
  </p:notesMasterIdLst>
  <p:handoutMasterIdLst>
    <p:handoutMasterId r:id="rId29"/>
  </p:handoutMasterIdLst>
  <p:sldIdLst>
    <p:sldId id="302" r:id="rId2"/>
    <p:sldId id="294" r:id="rId3"/>
    <p:sldId id="766" r:id="rId4"/>
    <p:sldId id="303" r:id="rId5"/>
    <p:sldId id="767" r:id="rId6"/>
    <p:sldId id="296" r:id="rId7"/>
    <p:sldId id="297" r:id="rId8"/>
    <p:sldId id="372" r:id="rId9"/>
    <p:sldId id="298" r:id="rId10"/>
    <p:sldId id="295" r:id="rId11"/>
    <p:sldId id="301" r:id="rId12"/>
    <p:sldId id="300" r:id="rId13"/>
    <p:sldId id="350" r:id="rId14"/>
    <p:sldId id="343" r:id="rId15"/>
    <p:sldId id="768" r:id="rId16"/>
    <p:sldId id="769" r:id="rId17"/>
    <p:sldId id="772" r:id="rId18"/>
    <p:sldId id="775" r:id="rId19"/>
    <p:sldId id="773" r:id="rId20"/>
    <p:sldId id="774" r:id="rId21"/>
    <p:sldId id="394" r:id="rId22"/>
    <p:sldId id="384" r:id="rId23"/>
    <p:sldId id="356" r:id="rId24"/>
    <p:sldId id="770" r:id="rId25"/>
    <p:sldId id="371" r:id="rId26"/>
    <p:sldId id="383" r:id="rId27"/>
  </p:sldIdLst>
  <p:sldSz cx="9144000" cy="6858000" type="screen4x3"/>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7B1"/>
    <a:srgbClr val="828383"/>
    <a:srgbClr val="005BBB"/>
    <a:srgbClr val="666666"/>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640"/>
    <p:restoredTop sz="86395"/>
  </p:normalViewPr>
  <p:slideViewPr>
    <p:cSldViewPr snapToGrid="0" snapToObjects="1">
      <p:cViewPr varScale="1">
        <p:scale>
          <a:sx n="98" d="100"/>
          <a:sy n="98" d="100"/>
        </p:scale>
        <p:origin x="192" y="440"/>
      </p:cViewPr>
      <p:guideLst/>
    </p:cSldViewPr>
  </p:slideViewPr>
  <p:outlineViewPr>
    <p:cViewPr>
      <p:scale>
        <a:sx n="33" d="100"/>
        <a:sy n="33" d="100"/>
      </p:scale>
      <p:origin x="0" y="-4792"/>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904"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10/31/22</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10/31/22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1</a:t>
            </a:fld>
            <a:endParaRPr lang="en-US" dirty="0"/>
          </a:p>
        </p:txBody>
      </p:sp>
    </p:spTree>
    <p:extLst>
      <p:ext uri="{BB962C8B-B14F-4D97-AF65-F5344CB8AC3E}">
        <p14:creationId xmlns:p14="http://schemas.microsoft.com/office/powerpoint/2010/main" val="2096538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22656-8894-1544-92AA-01B3CF5E6182}" type="slidenum">
              <a:rPr lang="en-US" smtClean="0"/>
              <a:pPr/>
              <a:t>11</a:t>
            </a:fld>
            <a:endParaRPr lang="en-US" dirty="0"/>
          </a:p>
        </p:txBody>
      </p:sp>
    </p:spTree>
    <p:extLst>
      <p:ext uri="{BB962C8B-B14F-4D97-AF65-F5344CB8AC3E}">
        <p14:creationId xmlns:p14="http://schemas.microsoft.com/office/powerpoint/2010/main" val="4209378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22656-8894-1544-92AA-01B3CF5E6182}" type="slidenum">
              <a:rPr lang="en-US" smtClean="0"/>
              <a:pPr/>
              <a:t>12</a:t>
            </a:fld>
            <a:endParaRPr lang="en-US" dirty="0"/>
          </a:p>
        </p:txBody>
      </p:sp>
    </p:spTree>
    <p:extLst>
      <p:ext uri="{BB962C8B-B14F-4D97-AF65-F5344CB8AC3E}">
        <p14:creationId xmlns:p14="http://schemas.microsoft.com/office/powerpoint/2010/main" val="990072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13</a:t>
            </a:fld>
            <a:endParaRPr lang="en-US" dirty="0"/>
          </a:p>
        </p:txBody>
      </p:sp>
    </p:spTree>
    <p:extLst>
      <p:ext uri="{BB962C8B-B14F-4D97-AF65-F5344CB8AC3E}">
        <p14:creationId xmlns:p14="http://schemas.microsoft.com/office/powerpoint/2010/main" val="3787949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22656-8894-1544-92AA-01B3CF5E6182}" type="slidenum">
              <a:rPr lang="en-US" smtClean="0"/>
              <a:pPr/>
              <a:t>14</a:t>
            </a:fld>
            <a:endParaRPr lang="en-US" dirty="0"/>
          </a:p>
        </p:txBody>
      </p:sp>
    </p:spTree>
    <p:extLst>
      <p:ext uri="{BB962C8B-B14F-4D97-AF65-F5344CB8AC3E}">
        <p14:creationId xmlns:p14="http://schemas.microsoft.com/office/powerpoint/2010/main" val="4000918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22656-8894-1544-92AA-01B3CF5E6182}" type="slidenum">
              <a:rPr lang="en-US" smtClean="0"/>
              <a:pPr/>
              <a:t>15</a:t>
            </a:fld>
            <a:endParaRPr lang="en-US" dirty="0"/>
          </a:p>
        </p:txBody>
      </p:sp>
    </p:spTree>
    <p:extLst>
      <p:ext uri="{BB962C8B-B14F-4D97-AF65-F5344CB8AC3E}">
        <p14:creationId xmlns:p14="http://schemas.microsoft.com/office/powerpoint/2010/main" val="2360826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16</a:t>
            </a:fld>
            <a:endParaRPr lang="en-US" dirty="0"/>
          </a:p>
        </p:txBody>
      </p:sp>
    </p:spTree>
    <p:extLst>
      <p:ext uri="{BB962C8B-B14F-4D97-AF65-F5344CB8AC3E}">
        <p14:creationId xmlns:p14="http://schemas.microsoft.com/office/powerpoint/2010/main" val="1032568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17</a:t>
            </a:fld>
            <a:endParaRPr lang="en-US" dirty="0"/>
          </a:p>
        </p:txBody>
      </p:sp>
    </p:spTree>
    <p:extLst>
      <p:ext uri="{BB962C8B-B14F-4D97-AF65-F5344CB8AC3E}">
        <p14:creationId xmlns:p14="http://schemas.microsoft.com/office/powerpoint/2010/main" val="2564528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18</a:t>
            </a:fld>
            <a:endParaRPr lang="en-US" dirty="0"/>
          </a:p>
        </p:txBody>
      </p:sp>
    </p:spTree>
    <p:extLst>
      <p:ext uri="{BB962C8B-B14F-4D97-AF65-F5344CB8AC3E}">
        <p14:creationId xmlns:p14="http://schemas.microsoft.com/office/powerpoint/2010/main" val="4173437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19</a:t>
            </a:fld>
            <a:endParaRPr lang="en-US" dirty="0"/>
          </a:p>
        </p:txBody>
      </p:sp>
    </p:spTree>
    <p:extLst>
      <p:ext uri="{BB962C8B-B14F-4D97-AF65-F5344CB8AC3E}">
        <p14:creationId xmlns:p14="http://schemas.microsoft.com/office/powerpoint/2010/main" val="1916606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20</a:t>
            </a:fld>
            <a:endParaRPr lang="en-US" dirty="0"/>
          </a:p>
        </p:txBody>
      </p:sp>
    </p:spTree>
    <p:extLst>
      <p:ext uri="{BB962C8B-B14F-4D97-AF65-F5344CB8AC3E}">
        <p14:creationId xmlns:p14="http://schemas.microsoft.com/office/powerpoint/2010/main" val="3700266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2</a:t>
            </a:fld>
            <a:endParaRPr lang="en-US" dirty="0"/>
          </a:p>
        </p:txBody>
      </p:sp>
    </p:spTree>
    <p:extLst>
      <p:ext uri="{BB962C8B-B14F-4D97-AF65-F5344CB8AC3E}">
        <p14:creationId xmlns:p14="http://schemas.microsoft.com/office/powerpoint/2010/main" val="162218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21</a:t>
            </a:fld>
            <a:endParaRPr lang="en-US" dirty="0"/>
          </a:p>
        </p:txBody>
      </p:sp>
    </p:spTree>
    <p:extLst>
      <p:ext uri="{BB962C8B-B14F-4D97-AF65-F5344CB8AC3E}">
        <p14:creationId xmlns:p14="http://schemas.microsoft.com/office/powerpoint/2010/main" val="2165824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22656-8894-1544-92AA-01B3CF5E6182}" type="slidenum">
              <a:rPr lang="en-US" smtClean="0"/>
              <a:pPr/>
              <a:t>22</a:t>
            </a:fld>
            <a:endParaRPr lang="en-US" dirty="0"/>
          </a:p>
        </p:txBody>
      </p:sp>
    </p:spTree>
    <p:extLst>
      <p:ext uri="{BB962C8B-B14F-4D97-AF65-F5344CB8AC3E}">
        <p14:creationId xmlns:p14="http://schemas.microsoft.com/office/powerpoint/2010/main" val="2113596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22656-8894-1544-92AA-01B3CF5E6182}" type="slidenum">
              <a:rPr lang="en-US" smtClean="0"/>
              <a:pPr/>
              <a:t>23</a:t>
            </a:fld>
            <a:endParaRPr lang="en-US" dirty="0"/>
          </a:p>
        </p:txBody>
      </p:sp>
    </p:spTree>
    <p:extLst>
      <p:ext uri="{BB962C8B-B14F-4D97-AF65-F5344CB8AC3E}">
        <p14:creationId xmlns:p14="http://schemas.microsoft.com/office/powerpoint/2010/main" val="3457693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22656-8894-1544-92AA-01B3CF5E6182}" type="slidenum">
              <a:rPr lang="en-US" smtClean="0"/>
              <a:pPr/>
              <a:t>24</a:t>
            </a:fld>
            <a:endParaRPr lang="en-US" dirty="0"/>
          </a:p>
        </p:txBody>
      </p:sp>
    </p:spTree>
    <p:extLst>
      <p:ext uri="{BB962C8B-B14F-4D97-AF65-F5344CB8AC3E}">
        <p14:creationId xmlns:p14="http://schemas.microsoft.com/office/powerpoint/2010/main" val="20074964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22656-8894-1544-92AA-01B3CF5E6182}" type="slidenum">
              <a:rPr lang="en-US" smtClean="0"/>
              <a:pPr/>
              <a:t>25</a:t>
            </a:fld>
            <a:endParaRPr lang="en-US" dirty="0"/>
          </a:p>
        </p:txBody>
      </p:sp>
    </p:spTree>
    <p:extLst>
      <p:ext uri="{BB962C8B-B14F-4D97-AF65-F5344CB8AC3E}">
        <p14:creationId xmlns:p14="http://schemas.microsoft.com/office/powerpoint/2010/main" val="1976960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22656-8894-1544-92AA-01B3CF5E6182}" type="slidenum">
              <a:rPr lang="en-US" smtClean="0"/>
              <a:pPr/>
              <a:t>26</a:t>
            </a:fld>
            <a:endParaRPr lang="en-US" dirty="0"/>
          </a:p>
        </p:txBody>
      </p:sp>
    </p:spTree>
    <p:extLst>
      <p:ext uri="{BB962C8B-B14F-4D97-AF65-F5344CB8AC3E}">
        <p14:creationId xmlns:p14="http://schemas.microsoft.com/office/powerpoint/2010/main" val="2137976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22656-8894-1544-92AA-01B3CF5E6182}" type="slidenum">
              <a:rPr lang="en-US" smtClean="0"/>
              <a:pPr/>
              <a:t>3</a:t>
            </a:fld>
            <a:endParaRPr lang="en-US" dirty="0"/>
          </a:p>
        </p:txBody>
      </p:sp>
    </p:spTree>
    <p:extLst>
      <p:ext uri="{BB962C8B-B14F-4D97-AF65-F5344CB8AC3E}">
        <p14:creationId xmlns:p14="http://schemas.microsoft.com/office/powerpoint/2010/main" val="425746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4</a:t>
            </a:fld>
            <a:endParaRPr lang="en-US" dirty="0"/>
          </a:p>
        </p:txBody>
      </p:sp>
    </p:spTree>
    <p:extLst>
      <p:ext uri="{BB962C8B-B14F-4D97-AF65-F5344CB8AC3E}">
        <p14:creationId xmlns:p14="http://schemas.microsoft.com/office/powerpoint/2010/main" val="1830339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22656-8894-1544-92AA-01B3CF5E6182}" type="slidenum">
              <a:rPr lang="en-US" smtClean="0"/>
              <a:pPr/>
              <a:t>5</a:t>
            </a:fld>
            <a:endParaRPr lang="en-US" dirty="0"/>
          </a:p>
        </p:txBody>
      </p:sp>
    </p:spTree>
    <p:extLst>
      <p:ext uri="{BB962C8B-B14F-4D97-AF65-F5344CB8AC3E}">
        <p14:creationId xmlns:p14="http://schemas.microsoft.com/office/powerpoint/2010/main" val="3975453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22656-8894-1544-92AA-01B3CF5E6182}" type="slidenum">
              <a:rPr lang="en-US" smtClean="0"/>
              <a:pPr/>
              <a:t>7</a:t>
            </a:fld>
            <a:endParaRPr lang="en-US" dirty="0"/>
          </a:p>
        </p:txBody>
      </p:sp>
    </p:spTree>
    <p:extLst>
      <p:ext uri="{BB962C8B-B14F-4D97-AF65-F5344CB8AC3E}">
        <p14:creationId xmlns:p14="http://schemas.microsoft.com/office/powerpoint/2010/main" val="2719366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22656-8894-1544-92AA-01B3CF5E6182}" type="slidenum">
              <a:rPr lang="en-US" smtClean="0"/>
              <a:pPr/>
              <a:t>8</a:t>
            </a:fld>
            <a:endParaRPr lang="en-US" dirty="0"/>
          </a:p>
        </p:txBody>
      </p:sp>
    </p:spTree>
    <p:extLst>
      <p:ext uri="{BB962C8B-B14F-4D97-AF65-F5344CB8AC3E}">
        <p14:creationId xmlns:p14="http://schemas.microsoft.com/office/powerpoint/2010/main" val="2851166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22656-8894-1544-92AA-01B3CF5E6182}" type="slidenum">
              <a:rPr lang="en-US" smtClean="0"/>
              <a:pPr/>
              <a:t>9</a:t>
            </a:fld>
            <a:endParaRPr lang="en-US" dirty="0"/>
          </a:p>
        </p:txBody>
      </p:sp>
    </p:spTree>
    <p:extLst>
      <p:ext uri="{BB962C8B-B14F-4D97-AF65-F5344CB8AC3E}">
        <p14:creationId xmlns:p14="http://schemas.microsoft.com/office/powerpoint/2010/main" val="541239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22656-8894-1544-92AA-01B3CF5E6182}" type="slidenum">
              <a:rPr lang="en-US" smtClean="0"/>
              <a:pPr/>
              <a:t>10</a:t>
            </a:fld>
            <a:endParaRPr lang="en-US" dirty="0"/>
          </a:p>
        </p:txBody>
      </p:sp>
    </p:spTree>
    <p:extLst>
      <p:ext uri="{BB962C8B-B14F-4D97-AF65-F5344CB8AC3E}">
        <p14:creationId xmlns:p14="http://schemas.microsoft.com/office/powerpoint/2010/main" val="38332582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857"/>
            <a:ext cx="9141712" cy="6856284"/>
          </a:xfrm>
          <a:prstGeom prst="rect">
            <a:avLst/>
          </a:prstGeom>
        </p:spPr>
      </p:pic>
      <p:sp>
        <p:nvSpPr>
          <p:cNvPr id="10" name="Text Placeholder 5"/>
          <p:cNvSpPr>
            <a:spLocks noGrp="1"/>
          </p:cNvSpPr>
          <p:nvPr>
            <p:ph type="body" sz="quarter" idx="10" hasCustomPrompt="1"/>
          </p:nvPr>
        </p:nvSpPr>
        <p:spPr>
          <a:xfrm>
            <a:off x="493776" y="3968497"/>
            <a:ext cx="4978908" cy="1650381"/>
          </a:xfrm>
          <a:prstGeom prst="rect">
            <a:avLst/>
          </a:prstGeom>
        </p:spPr>
        <p:txBody>
          <a:bodyPr lIns="0">
            <a:normAutofit/>
          </a:bodyPr>
          <a:lstStyle>
            <a:lvl1pPr marL="0" indent="0">
              <a:buNone/>
              <a:defRPr sz="2100" b="0" i="0">
                <a:solidFill>
                  <a:schemeClr val="tx1"/>
                </a:solidFill>
                <a:latin typeface="+mj-lt"/>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493776" y="1490472"/>
            <a:ext cx="4978908" cy="2386584"/>
          </a:xfrm>
          <a:prstGeom prst="rect">
            <a:avLst/>
          </a:prstGeom>
          <a:ln>
            <a:noFill/>
          </a:ln>
        </p:spPr>
        <p:txBody>
          <a:bodyPr lIns="0" anchor="b"/>
          <a:lstStyle>
            <a:lvl1pPr algn="l">
              <a:lnSpc>
                <a:spcPts val="4350"/>
              </a:lnSpc>
              <a:defRPr sz="4500" b="1" i="0" cap="all" baseline="0">
                <a:solidFill>
                  <a:srgbClr val="005BBB"/>
                </a:solidFill>
                <a:latin typeface="Arial" charset="0"/>
                <a:ea typeface="Arial" charset="0"/>
                <a:cs typeface="Arial" charset="0"/>
              </a:defRPr>
            </a:lvl1pPr>
          </a:lstStyle>
          <a:p>
            <a:r>
              <a:rPr lang="en-US" dirty="0"/>
              <a:t>Presentation</a:t>
            </a:r>
            <a:br>
              <a:rPr lang="en-US" dirty="0"/>
            </a:br>
            <a:r>
              <a:rPr lang="en-US" dirty="0"/>
              <a:t>Title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4918" y="5366672"/>
            <a:ext cx="6810538" cy="972934"/>
          </a:xfrm>
          <a:prstGeom prst="rect">
            <a:avLst/>
          </a:prstGeom>
        </p:spPr>
      </p:pic>
    </p:spTree>
    <p:extLst>
      <p:ext uri="{BB962C8B-B14F-4D97-AF65-F5344CB8AC3E}">
        <p14:creationId xmlns:p14="http://schemas.microsoft.com/office/powerpoint/2010/main" val="811521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0" name="Text Placeholder 2"/>
          <p:cNvSpPr>
            <a:spLocks noGrp="1"/>
          </p:cNvSpPr>
          <p:nvPr>
            <p:ph type="body" idx="1" hasCustomPrompt="1"/>
          </p:nvPr>
        </p:nvSpPr>
        <p:spPr>
          <a:xfrm>
            <a:off x="427102" y="2189263"/>
            <a:ext cx="3001899" cy="2768327"/>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8" name="Title Placeholder 12"/>
          <p:cNvSpPr>
            <a:spLocks noGrp="1"/>
          </p:cNvSpPr>
          <p:nvPr>
            <p:ph type="title" hasCustomPrompt="1"/>
          </p:nvPr>
        </p:nvSpPr>
        <p:spPr>
          <a:xfrm>
            <a:off x="425196" y="1316736"/>
            <a:ext cx="3398729" cy="868430"/>
          </a:xfrm>
          <a:prstGeom prst="rect">
            <a:avLst/>
          </a:prstGeom>
        </p:spPr>
        <p:txBody>
          <a:bodyPr vert="horz" lIns="91440" tIns="45720" rIns="91440" bIns="45720" rtlCol="0" anchor="b">
            <a:normAutofit/>
          </a:bodyPr>
          <a:lstStyle/>
          <a:p>
            <a:r>
              <a:rPr lang="en-US" dirty="0"/>
              <a:t>Click to </a:t>
            </a:r>
            <a:r>
              <a:rPr lang="en-US"/>
              <a:t>edit title</a:t>
            </a:r>
            <a:endParaRPr lang="en-US" dirty="0"/>
          </a:p>
        </p:txBody>
      </p:sp>
      <p:sp>
        <p:nvSpPr>
          <p:cNvPr id="12" name="Picture Placeholder 2"/>
          <p:cNvSpPr>
            <a:spLocks noGrp="1" noChangeAspect="1"/>
          </p:cNvSpPr>
          <p:nvPr>
            <p:ph type="pic" idx="13"/>
          </p:nvPr>
        </p:nvSpPr>
        <p:spPr>
          <a:xfrm>
            <a:off x="3835974" y="1049311"/>
            <a:ext cx="5308027" cy="2950086"/>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13" name="Picture Placeholder 2"/>
          <p:cNvSpPr>
            <a:spLocks noGrp="1" noChangeAspect="1"/>
          </p:cNvSpPr>
          <p:nvPr>
            <p:ph type="pic" idx="14"/>
          </p:nvPr>
        </p:nvSpPr>
        <p:spPr>
          <a:xfrm>
            <a:off x="3835973" y="3998296"/>
            <a:ext cx="270189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14" name="Picture Placeholder 2"/>
          <p:cNvSpPr>
            <a:spLocks noGrp="1" noChangeAspect="1"/>
          </p:cNvSpPr>
          <p:nvPr>
            <p:ph type="pic" idx="15"/>
          </p:nvPr>
        </p:nvSpPr>
        <p:spPr>
          <a:xfrm>
            <a:off x="6525817" y="3998296"/>
            <a:ext cx="2618184"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1787271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1049311"/>
            <a:ext cx="9144000" cy="5811864"/>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784519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4105275" y="1143001"/>
            <a:ext cx="5038725" cy="5718174"/>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8" name="Text Placeholder 2"/>
          <p:cNvSpPr>
            <a:spLocks noGrp="1"/>
          </p:cNvSpPr>
          <p:nvPr>
            <p:ph type="body" idx="1" hasCustomPrompt="1"/>
          </p:nvPr>
        </p:nvSpPr>
        <p:spPr>
          <a:xfrm>
            <a:off x="427102" y="2189263"/>
            <a:ext cx="3001899" cy="2768327"/>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425196" y="1316736"/>
            <a:ext cx="3398729"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
        <p:nvSpPr>
          <p:cNvPr id="7" name="Picture Placeholder 2"/>
          <p:cNvSpPr>
            <a:spLocks noGrp="1" noChangeAspect="1"/>
          </p:cNvSpPr>
          <p:nvPr>
            <p:ph type="pic" idx="14"/>
          </p:nvPr>
        </p:nvSpPr>
        <p:spPr>
          <a:xfrm>
            <a:off x="4219575" y="1295401"/>
            <a:ext cx="5038725" cy="5718174"/>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3683149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4105275" y="1143001"/>
            <a:ext cx="5038725" cy="5718174"/>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8" name="Text Placeholder 2"/>
          <p:cNvSpPr>
            <a:spLocks noGrp="1"/>
          </p:cNvSpPr>
          <p:nvPr>
            <p:ph type="body" idx="1" hasCustomPrompt="1"/>
          </p:nvPr>
        </p:nvSpPr>
        <p:spPr>
          <a:xfrm>
            <a:off x="427102" y="2189263"/>
            <a:ext cx="3001899" cy="2768327"/>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425196" y="1316736"/>
            <a:ext cx="3398729"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
        <p:nvSpPr>
          <p:cNvPr id="7" name="Picture Placeholder 2"/>
          <p:cNvSpPr>
            <a:spLocks noGrp="1" noChangeAspect="1"/>
          </p:cNvSpPr>
          <p:nvPr>
            <p:ph type="pic" idx="14"/>
          </p:nvPr>
        </p:nvSpPr>
        <p:spPr>
          <a:xfrm>
            <a:off x="4219575" y="1295401"/>
            <a:ext cx="5038725" cy="5718174"/>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4141351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858"/>
            <a:ext cx="9141713" cy="6856285"/>
          </a:xfrm>
          <a:prstGeom prst="rect">
            <a:avLst/>
          </a:prstGeom>
        </p:spPr>
      </p:pic>
      <p:sp>
        <p:nvSpPr>
          <p:cNvPr id="10" name="Text Placeholder 5"/>
          <p:cNvSpPr>
            <a:spLocks noGrp="1"/>
          </p:cNvSpPr>
          <p:nvPr>
            <p:ph type="body" sz="quarter" idx="10" hasCustomPrompt="1"/>
          </p:nvPr>
        </p:nvSpPr>
        <p:spPr>
          <a:xfrm>
            <a:off x="493776" y="3968497"/>
            <a:ext cx="4978908" cy="1650381"/>
          </a:xfrm>
          <a:prstGeom prst="rect">
            <a:avLst/>
          </a:prstGeom>
        </p:spPr>
        <p:txBody>
          <a:bodyPr lIns="0">
            <a:normAutofit/>
          </a:bodyPr>
          <a:lstStyle>
            <a:lvl1pPr marL="0" indent="0">
              <a:buNone/>
              <a:defRPr sz="2100" b="0" i="0">
                <a:solidFill>
                  <a:schemeClr val="bg1"/>
                </a:solidFill>
                <a:latin typeface="+mj-lt"/>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493776" y="1490472"/>
            <a:ext cx="4978908" cy="2386584"/>
          </a:xfrm>
          <a:prstGeom prst="rect">
            <a:avLst/>
          </a:prstGeom>
          <a:ln>
            <a:noFill/>
          </a:ln>
        </p:spPr>
        <p:txBody>
          <a:bodyPr lIns="0" anchor="b"/>
          <a:lstStyle>
            <a:lvl1pPr algn="l">
              <a:lnSpc>
                <a:spcPts val="4350"/>
              </a:lnSpc>
              <a:defRPr sz="4500" b="1" i="0" cap="all" baseline="0">
                <a:solidFill>
                  <a:schemeClr val="bg1"/>
                </a:solidFill>
                <a:latin typeface="Arial" charset="0"/>
                <a:ea typeface="Arial" charset="0"/>
                <a:cs typeface="Arial" charset="0"/>
              </a:defRPr>
            </a:lvl1pPr>
          </a:lstStyle>
          <a:p>
            <a:r>
              <a:rPr lang="en-US" dirty="0"/>
              <a:t>Presentation</a:t>
            </a:r>
            <a:br>
              <a:rPr lang="en-US" dirty="0"/>
            </a:br>
            <a:r>
              <a:rPr lang="en-US" dirty="0"/>
              <a:t>Title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4918" y="5366672"/>
            <a:ext cx="6810539" cy="972934"/>
          </a:xfrm>
          <a:prstGeom prst="rect">
            <a:avLst/>
          </a:prstGeom>
        </p:spPr>
      </p:pic>
    </p:spTree>
    <p:extLst>
      <p:ext uri="{BB962C8B-B14F-4D97-AF65-F5344CB8AC3E}">
        <p14:creationId xmlns:p14="http://schemas.microsoft.com/office/powerpoint/2010/main" val="505879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58"/>
            <a:ext cx="9141712" cy="6856284"/>
          </a:xfrm>
          <a:prstGeom prst="rect">
            <a:avLst/>
          </a:prstGeom>
        </p:spPr>
      </p:pic>
      <p:sp>
        <p:nvSpPr>
          <p:cNvPr id="5" name="Title 1"/>
          <p:cNvSpPr>
            <a:spLocks noGrp="1"/>
          </p:cNvSpPr>
          <p:nvPr>
            <p:ph type="ctrTitle" hasCustomPrompt="1"/>
          </p:nvPr>
        </p:nvSpPr>
        <p:spPr>
          <a:xfrm>
            <a:off x="493776" y="1490663"/>
            <a:ext cx="4978908" cy="2387600"/>
          </a:xfrm>
          <a:prstGeom prst="rect">
            <a:avLst/>
          </a:prstGeom>
          <a:ln>
            <a:noFill/>
          </a:ln>
        </p:spPr>
        <p:txBody>
          <a:bodyPr lIns="0" anchor="b"/>
          <a:lstStyle>
            <a:lvl1pPr algn="l">
              <a:lnSpc>
                <a:spcPts val="4350"/>
              </a:lnSpc>
              <a:defRPr sz="4500" b="1" i="0" cap="all" baseline="0">
                <a:solidFill>
                  <a:srgbClr val="005BBB"/>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493776" y="3970337"/>
            <a:ext cx="4978908" cy="2212976"/>
          </a:xfrm>
          <a:prstGeom prst="rect">
            <a:avLst/>
          </a:prstGeom>
          <a:ln>
            <a:noFill/>
          </a:ln>
        </p:spPr>
        <p:txBody>
          <a:bodyPr lIns="0">
            <a:normAutofit/>
          </a:bodyPr>
          <a:lstStyle>
            <a:lvl1pPr marL="0" indent="0" algn="l">
              <a:buNone/>
              <a:defRPr sz="2100" b="0" baseline="0">
                <a:solidFill>
                  <a:schemeClr val="tx1"/>
                </a:solidFill>
                <a:latin typeface="+mj-lt"/>
                <a:ea typeface="Georgia" charset="0"/>
                <a:cs typeface="Georgi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Section title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6461" y="56223"/>
            <a:ext cx="5839539" cy="834219"/>
          </a:xfrm>
          <a:prstGeom prst="rect">
            <a:avLst/>
          </a:prstGeom>
        </p:spPr>
      </p:pic>
    </p:spTree>
    <p:extLst>
      <p:ext uri="{BB962C8B-B14F-4D97-AF65-F5344CB8AC3E}">
        <p14:creationId xmlns:p14="http://schemas.microsoft.com/office/powerpoint/2010/main" val="75046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57"/>
            <a:ext cx="9141712" cy="6856284"/>
          </a:xfrm>
          <a:prstGeom prst="rect">
            <a:avLst/>
          </a:prstGeom>
        </p:spPr>
      </p:pic>
      <p:sp>
        <p:nvSpPr>
          <p:cNvPr id="5" name="Title 1"/>
          <p:cNvSpPr>
            <a:spLocks noGrp="1"/>
          </p:cNvSpPr>
          <p:nvPr>
            <p:ph type="ctrTitle" hasCustomPrompt="1"/>
          </p:nvPr>
        </p:nvSpPr>
        <p:spPr>
          <a:xfrm>
            <a:off x="493776" y="1490663"/>
            <a:ext cx="4978908" cy="2387600"/>
          </a:xfrm>
          <a:prstGeom prst="rect">
            <a:avLst/>
          </a:prstGeom>
          <a:ln>
            <a:noFill/>
          </a:ln>
        </p:spPr>
        <p:txBody>
          <a:bodyPr lIns="0" anchor="b"/>
          <a:lstStyle>
            <a:lvl1pPr algn="l">
              <a:lnSpc>
                <a:spcPts val="4350"/>
              </a:lnSpc>
              <a:defRPr sz="4500" b="1" i="0" cap="all" baseline="0">
                <a:solidFill>
                  <a:schemeClr val="bg1"/>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493776" y="3970337"/>
            <a:ext cx="4978908" cy="2212976"/>
          </a:xfrm>
          <a:prstGeom prst="rect">
            <a:avLst/>
          </a:prstGeom>
          <a:ln>
            <a:noFill/>
          </a:ln>
        </p:spPr>
        <p:txBody>
          <a:bodyPr lIns="0">
            <a:normAutofit/>
          </a:bodyPr>
          <a:lstStyle>
            <a:lvl1pPr marL="0" indent="0" algn="l">
              <a:buNone/>
              <a:defRPr sz="2100" b="0" baseline="0">
                <a:solidFill>
                  <a:schemeClr val="bg1"/>
                </a:solidFill>
                <a:latin typeface="+mj-lt"/>
                <a:ea typeface="Georgia" charset="0"/>
                <a:cs typeface="Georgi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Section title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6464" y="56223"/>
            <a:ext cx="5839533" cy="834219"/>
          </a:xfrm>
          <a:prstGeom prst="rect">
            <a:avLst/>
          </a:prstGeom>
        </p:spPr>
      </p:pic>
    </p:spTree>
    <p:extLst>
      <p:ext uri="{BB962C8B-B14F-4D97-AF65-F5344CB8AC3E}">
        <p14:creationId xmlns:p14="http://schemas.microsoft.com/office/powerpoint/2010/main" val="851996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27101" y="2189264"/>
            <a:ext cx="4802124" cy="3790483"/>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425196" y="1316736"/>
            <a:ext cx="78867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366897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425196" y="2185417"/>
            <a:ext cx="3134815" cy="3511409"/>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p:txBody>
      </p:sp>
      <p:sp>
        <p:nvSpPr>
          <p:cNvPr id="13" name="Text Placeholder 2"/>
          <p:cNvSpPr>
            <a:spLocks noGrp="1"/>
          </p:cNvSpPr>
          <p:nvPr>
            <p:ph type="body" idx="11" hasCustomPrompt="1"/>
          </p:nvPr>
        </p:nvSpPr>
        <p:spPr>
          <a:xfrm>
            <a:off x="3771900" y="2185417"/>
            <a:ext cx="3134815" cy="3511409"/>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err="1"/>
              <a:t>Etiam</a:t>
            </a:r>
            <a:r>
              <a:rPr lang="en-US" dirty="0"/>
              <a:t> </a:t>
            </a:r>
            <a:r>
              <a:rPr lang="en-US" dirty="0" err="1"/>
              <a:t>molestie</a:t>
            </a:r>
            <a:r>
              <a:rPr lang="en-US" dirty="0"/>
              <a:t> </a:t>
            </a:r>
            <a:r>
              <a:rPr lang="en-US" dirty="0" err="1"/>
              <a:t>velit</a:t>
            </a:r>
            <a:r>
              <a:rPr lang="en-US" dirty="0"/>
              <a:t> vitae dolor </a:t>
            </a:r>
            <a:r>
              <a:rPr lang="en-US" dirty="0" err="1"/>
              <a:t>euismod</a:t>
            </a:r>
            <a:r>
              <a:rPr lang="en-US" dirty="0"/>
              <a:t>, sit </a:t>
            </a:r>
            <a:r>
              <a:rPr lang="en-US" dirty="0" err="1"/>
              <a:t>amet</a:t>
            </a:r>
            <a:r>
              <a:rPr lang="en-US" dirty="0"/>
              <a:t> </a:t>
            </a:r>
            <a:r>
              <a:rPr lang="en-US" dirty="0" err="1"/>
              <a:t>finibus</a:t>
            </a:r>
            <a:r>
              <a:rPr lang="en-US" dirty="0"/>
              <a:t> </a:t>
            </a:r>
            <a:r>
              <a:rPr lang="en-US" dirty="0" err="1"/>
              <a:t>risus</a:t>
            </a:r>
            <a:r>
              <a:rPr lang="en-US" dirty="0"/>
              <a:t> </a:t>
            </a:r>
            <a:r>
              <a:rPr lang="en-US" dirty="0" err="1"/>
              <a:t>mattis</a:t>
            </a:r>
            <a:r>
              <a:rPr lang="en-US" dirty="0"/>
              <a:t>. In </a:t>
            </a:r>
            <a:r>
              <a:rPr lang="en-US" dirty="0" err="1"/>
              <a:t>ornare</a:t>
            </a:r>
            <a:r>
              <a:rPr lang="en-US" dirty="0"/>
              <a:t> convallis </a:t>
            </a:r>
            <a:r>
              <a:rPr lang="en-US" dirty="0" err="1"/>
              <a:t>velit</a:t>
            </a:r>
            <a:r>
              <a:rPr lang="en-US" dirty="0"/>
              <a:t> vitae cursus. Integer </a:t>
            </a:r>
            <a:r>
              <a:rPr lang="en-US" dirty="0" err="1"/>
              <a:t>egestas</a:t>
            </a:r>
            <a:r>
              <a:rPr lang="en-US" dirty="0"/>
              <a:t> sit </a:t>
            </a:r>
            <a:r>
              <a:rPr lang="en-US" dirty="0" err="1"/>
              <a:t>amet</a:t>
            </a:r>
            <a:r>
              <a:rPr lang="en-US" dirty="0"/>
              <a:t> mi </a:t>
            </a:r>
            <a:r>
              <a:rPr lang="en-US" dirty="0" err="1"/>
              <a:t>vehicula</a:t>
            </a:r>
            <a:r>
              <a:rPr lang="en-US" dirty="0"/>
              <a:t> </a:t>
            </a:r>
            <a:r>
              <a:rPr lang="en-US" dirty="0" err="1"/>
              <a:t>sollicitudin</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a:t>
            </a:r>
          </a:p>
        </p:txBody>
      </p:sp>
      <p:sp>
        <p:nvSpPr>
          <p:cNvPr id="6" name="Title Placeholder 12"/>
          <p:cNvSpPr>
            <a:spLocks noGrp="1"/>
          </p:cNvSpPr>
          <p:nvPr>
            <p:ph type="title" hasCustomPrompt="1"/>
          </p:nvPr>
        </p:nvSpPr>
        <p:spPr>
          <a:xfrm>
            <a:off x="425196" y="1316736"/>
            <a:ext cx="78867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61855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425196" y="2185417"/>
            <a:ext cx="6418318" cy="3732425"/>
          </a:xfrm>
          <a:prstGeom prst="rect">
            <a:avLst/>
          </a:prstGeom>
        </p:spPr>
        <p:txBody>
          <a:bodyPr lIns="182880" rIns="182880">
            <a:noAutofit/>
          </a:bodyPr>
          <a:lstStyle>
            <a:lvl1pPr marL="342900" marR="0" indent="-304800" algn="l" defTabSz="685800" rtl="0" eaLnBrk="1" fontAlgn="auto" latinLnBrk="0" hangingPunct="1">
              <a:lnSpc>
                <a:spcPts val="1950"/>
              </a:lnSpc>
              <a:spcBef>
                <a:spcPts val="750"/>
              </a:spcBef>
              <a:spcAft>
                <a:spcPts val="0"/>
              </a:spcAft>
              <a:buClr>
                <a:srgbClr val="005BBB"/>
              </a:buClr>
              <a:buSzPct val="109000"/>
              <a:buFont typeface="Arial" charset="0"/>
              <a:buChar char="•"/>
              <a:tabLst/>
              <a:defRPr sz="150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r>
              <a:rPr lang="en-US" dirty="0" err="1"/>
              <a:t>Quisque</a:t>
            </a:r>
            <a:r>
              <a:rPr lang="en-US" dirty="0"/>
              <a:t> ac </a:t>
            </a:r>
            <a:r>
              <a:rPr lang="en-US" dirty="0" err="1"/>
              <a:t>orci</a:t>
            </a:r>
            <a:r>
              <a:rPr lang="en-US" dirty="0"/>
              <a:t> in </a:t>
            </a:r>
            <a:r>
              <a:rPr lang="en-US" dirty="0" err="1"/>
              <a:t>turpis</a:t>
            </a:r>
            <a:r>
              <a:rPr lang="en-US" dirty="0"/>
              <a:t> </a:t>
            </a:r>
            <a:r>
              <a:rPr lang="en-US" dirty="0" err="1"/>
              <a:t>dapibus</a:t>
            </a:r>
            <a:r>
              <a:rPr lang="en-US" dirty="0"/>
              <a:t> </a:t>
            </a:r>
            <a:r>
              <a:rPr lang="en-US" dirty="0" err="1"/>
              <a:t>sagittis</a:t>
            </a:r>
            <a:r>
              <a:rPr lang="en-US" dirty="0"/>
              <a:t>.</a:t>
            </a:r>
          </a:p>
          <a:p>
            <a:r>
              <a:rPr lang="en-US" dirty="0" err="1"/>
              <a:t>Donec</a:t>
            </a:r>
            <a:r>
              <a:rPr lang="en-US" dirty="0"/>
              <a:t> vitae </a:t>
            </a:r>
            <a:r>
              <a:rPr lang="en-US" dirty="0" err="1"/>
              <a:t>justo</a:t>
            </a:r>
            <a:r>
              <a:rPr lang="en-US" dirty="0"/>
              <a:t> et </a:t>
            </a:r>
            <a:r>
              <a:rPr lang="en-US" dirty="0" err="1"/>
              <a:t>neque</a:t>
            </a:r>
            <a:r>
              <a:rPr lang="en-US" dirty="0"/>
              <a:t> </a:t>
            </a:r>
            <a:r>
              <a:rPr lang="en-US" dirty="0" err="1"/>
              <a:t>mollis</a:t>
            </a:r>
            <a:r>
              <a:rPr lang="en-US" dirty="0"/>
              <a:t> </a:t>
            </a:r>
            <a:r>
              <a:rPr lang="en-US" dirty="0" err="1"/>
              <a:t>consectetur</a:t>
            </a:r>
            <a:r>
              <a:rPr lang="en-US" dirty="0"/>
              <a:t>.</a:t>
            </a:r>
          </a:p>
          <a:p>
            <a:r>
              <a:rPr lang="en-US" dirty="0" err="1"/>
              <a:t>Etiam</a:t>
            </a:r>
            <a:r>
              <a:rPr lang="en-US" dirty="0"/>
              <a:t> </a:t>
            </a:r>
            <a:r>
              <a:rPr lang="en-US" dirty="0" err="1"/>
              <a:t>aliquet</a:t>
            </a:r>
            <a:r>
              <a:rPr lang="en-US" dirty="0"/>
              <a:t> ex </a:t>
            </a:r>
            <a:r>
              <a:rPr lang="en-US" dirty="0" err="1"/>
              <a:t>sed</a:t>
            </a:r>
            <a:r>
              <a:rPr lang="en-US" dirty="0"/>
              <a:t> </a:t>
            </a:r>
            <a:r>
              <a:rPr lang="en-US" dirty="0" err="1"/>
              <a:t>bibendum</a:t>
            </a:r>
            <a:r>
              <a:rPr lang="en-US" dirty="0"/>
              <a:t> </a:t>
            </a:r>
            <a:r>
              <a:rPr lang="en-US" dirty="0" err="1"/>
              <a:t>consequat</a:t>
            </a:r>
            <a:r>
              <a:rPr lang="en-US" dirty="0"/>
              <a:t>.</a:t>
            </a:r>
          </a:p>
          <a:p>
            <a:r>
              <a:rPr lang="en-US" dirty="0" err="1"/>
              <a:t>Cras</a:t>
            </a:r>
            <a:r>
              <a:rPr lang="en-US" dirty="0"/>
              <a:t> </a:t>
            </a:r>
            <a:r>
              <a:rPr lang="en-US" dirty="0" err="1"/>
              <a:t>lacinia</a:t>
            </a:r>
            <a:r>
              <a:rPr lang="en-US" dirty="0"/>
              <a:t> </a:t>
            </a:r>
            <a:r>
              <a:rPr lang="en-US" dirty="0" err="1"/>
              <a:t>est</a:t>
            </a:r>
            <a:r>
              <a:rPr lang="en-US" dirty="0"/>
              <a:t> ac </a:t>
            </a:r>
            <a:r>
              <a:rPr lang="en-US" dirty="0" err="1"/>
              <a:t>elit</a:t>
            </a:r>
            <a:r>
              <a:rPr lang="en-US" dirty="0"/>
              <a:t> </a:t>
            </a:r>
            <a:r>
              <a:rPr lang="en-US" dirty="0" err="1"/>
              <a:t>dignissim</a:t>
            </a:r>
            <a:r>
              <a:rPr lang="en-US" dirty="0"/>
              <a:t> </a:t>
            </a:r>
            <a:r>
              <a:rPr lang="en-US" dirty="0" err="1"/>
              <a:t>varius</a:t>
            </a:r>
            <a:r>
              <a:rPr lang="en-US" dirty="0"/>
              <a:t>.</a:t>
            </a:r>
          </a:p>
          <a:p>
            <a:r>
              <a:rPr lang="en-US" dirty="0" err="1"/>
              <a:t>Duis</a:t>
            </a:r>
            <a:r>
              <a:rPr lang="en-US" dirty="0"/>
              <a:t> sit </a:t>
            </a:r>
            <a:r>
              <a:rPr lang="en-US" dirty="0" err="1"/>
              <a:t>amet</a:t>
            </a:r>
            <a:r>
              <a:rPr lang="en-US" dirty="0"/>
              <a:t> </a:t>
            </a:r>
            <a:r>
              <a:rPr lang="en-US" dirty="0" err="1"/>
              <a:t>odio</a:t>
            </a:r>
            <a:r>
              <a:rPr lang="en-US" dirty="0"/>
              <a:t> </a:t>
            </a:r>
            <a:r>
              <a:rPr lang="en-US" dirty="0" err="1"/>
              <a:t>facilisis</a:t>
            </a:r>
            <a:r>
              <a:rPr lang="en-US" dirty="0"/>
              <a:t> </a:t>
            </a:r>
            <a:r>
              <a:rPr lang="en-US" dirty="0" err="1"/>
              <a:t>turpis</a:t>
            </a:r>
            <a:r>
              <a:rPr lang="en-US" dirty="0"/>
              <a:t> </a:t>
            </a:r>
            <a:r>
              <a:rPr lang="en-US" dirty="0" err="1"/>
              <a:t>sodales</a:t>
            </a:r>
            <a:r>
              <a:rPr lang="en-US" dirty="0"/>
              <a:t> </a:t>
            </a:r>
            <a:r>
              <a:rPr lang="en-US" dirty="0" err="1"/>
              <a:t>placerat</a:t>
            </a:r>
            <a:r>
              <a:rPr lang="en-US" dirty="0"/>
              <a:t>.</a:t>
            </a:r>
          </a:p>
          <a:p>
            <a:r>
              <a:rPr lang="en-US" dirty="0"/>
              <a:t>Justo et neque odio facilisis turpis </a:t>
            </a:r>
            <a:r>
              <a:rPr lang="en-US" dirty="0" err="1"/>
              <a:t>sodales</a:t>
            </a:r>
            <a:r>
              <a:rPr lang="en-US" dirty="0"/>
              <a:t> placerat.</a:t>
            </a:r>
          </a:p>
        </p:txBody>
      </p:sp>
      <p:sp>
        <p:nvSpPr>
          <p:cNvPr id="6" name="Title Placeholder 12"/>
          <p:cNvSpPr>
            <a:spLocks noGrp="1"/>
          </p:cNvSpPr>
          <p:nvPr>
            <p:ph type="title" hasCustomPrompt="1"/>
          </p:nvPr>
        </p:nvSpPr>
        <p:spPr>
          <a:xfrm>
            <a:off x="425196" y="1316736"/>
            <a:ext cx="7886700" cy="868430"/>
          </a:xfrm>
          <a:prstGeom prst="rect">
            <a:avLst/>
          </a:prstGeom>
        </p:spPr>
        <p:txBody>
          <a:bodyPr vert="horz" lIns="91440" tIns="45720" rIns="91440" bIns="45720" rtlCol="0" anchor="b">
            <a:normAutofit/>
          </a:bodyPr>
          <a:lstStyle>
            <a:lvl1pPr>
              <a:defRPr b="0" baseline="0"/>
            </a:lvl1pPr>
          </a:lstStyle>
          <a:p>
            <a:r>
              <a:rPr lang="en-US" dirty="0"/>
              <a:t>Click to edit title</a:t>
            </a:r>
          </a:p>
        </p:txBody>
      </p:sp>
    </p:spTree>
    <p:extLst>
      <p:ext uri="{BB962C8B-B14F-4D97-AF65-F5344CB8AC3E}">
        <p14:creationId xmlns:p14="http://schemas.microsoft.com/office/powerpoint/2010/main" val="30740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425197" y="2185416"/>
            <a:ext cx="7259240" cy="3848100"/>
          </a:xfrm>
          <a:prstGeom prst="rect">
            <a:avLst/>
          </a:prstGeom>
        </p:spPr>
        <p:txBody>
          <a:bodyPr/>
          <a:lstStyle>
            <a:lvl1pPr marL="0" indent="0">
              <a:lnSpc>
                <a:spcPts val="1725"/>
              </a:lnSpc>
              <a:buClr>
                <a:srgbClr val="005BBB"/>
              </a:buClr>
              <a:buFontTx/>
              <a:buNone/>
              <a:defRPr sz="1275" b="1">
                <a:solidFill>
                  <a:srgbClr val="005BBB"/>
                </a:solidFill>
                <a:latin typeface="Arial" charset="0"/>
                <a:ea typeface="Arial" charset="0"/>
                <a:cs typeface="Arial" charset="0"/>
              </a:defRPr>
            </a:lvl1pPr>
            <a:lvl2pPr marL="552450" indent="-209550">
              <a:lnSpc>
                <a:spcPts val="1725"/>
              </a:lnSpc>
              <a:buClr>
                <a:srgbClr val="005BBB"/>
              </a:buClr>
              <a:buFont typeface="Arial" charset="0"/>
              <a:buChar char="•"/>
              <a:tabLst/>
              <a:defRPr sz="1500">
                <a:solidFill>
                  <a:schemeClr val="tx1"/>
                </a:solidFill>
                <a:latin typeface="Arial" charset="0"/>
                <a:ea typeface="Arial" charset="0"/>
                <a:cs typeface="Arial" charset="0"/>
              </a:defRPr>
            </a:lvl2pPr>
            <a:lvl3pPr marL="857250" marR="0" indent="-171450" algn="l" defTabSz="685800" rtl="0" eaLnBrk="1" fontAlgn="auto" latinLnBrk="0" hangingPunct="1">
              <a:lnSpc>
                <a:spcPts val="1725"/>
              </a:lnSpc>
              <a:spcBef>
                <a:spcPts val="375"/>
              </a:spcBef>
              <a:spcAft>
                <a:spcPts val="0"/>
              </a:spcAft>
              <a:buClr>
                <a:srgbClr val="005BBB"/>
              </a:buClr>
              <a:buSzTx/>
              <a:buFont typeface="LucidaGrande" charset="0"/>
              <a:buChar char="-"/>
              <a:tabLst>
                <a:tab pos="857250" algn="l"/>
              </a:tabLst>
              <a:defRPr sz="15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dirty="0"/>
              <a:t>Third level</a:t>
            </a:r>
          </a:p>
          <a:p>
            <a:pPr lvl="0"/>
            <a:r>
              <a:rPr lang="en-US" dirty="0"/>
              <a:t>CLICK TO EDIT MASTER TEXT STYLES</a:t>
            </a:r>
          </a:p>
          <a:p>
            <a:pPr lvl="1"/>
            <a:r>
              <a:rPr lang="en-US" dirty="0"/>
              <a:t>Second level text </a:t>
            </a:r>
          </a:p>
          <a:p>
            <a:pPr lvl="2"/>
            <a:r>
              <a:rPr lang="en-US" dirty="0"/>
              <a:t>Third level</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dirty="0"/>
              <a:t>Third level</a:t>
            </a:r>
          </a:p>
        </p:txBody>
      </p:sp>
      <p:sp>
        <p:nvSpPr>
          <p:cNvPr id="5" name="Title Placeholder 12"/>
          <p:cNvSpPr>
            <a:spLocks noGrp="1"/>
          </p:cNvSpPr>
          <p:nvPr>
            <p:ph type="title" hasCustomPrompt="1"/>
          </p:nvPr>
        </p:nvSpPr>
        <p:spPr>
          <a:xfrm>
            <a:off x="425196" y="1316736"/>
            <a:ext cx="78867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549412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Text Placeholder 2"/>
          <p:cNvSpPr>
            <a:spLocks noGrp="1"/>
          </p:cNvSpPr>
          <p:nvPr>
            <p:ph type="body" idx="1" hasCustomPrompt="1"/>
          </p:nvPr>
        </p:nvSpPr>
        <p:spPr>
          <a:xfrm>
            <a:off x="427102" y="2189263"/>
            <a:ext cx="3001899" cy="2768327"/>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425196" y="1316736"/>
            <a:ext cx="3398729"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
        <p:nvSpPr>
          <p:cNvPr id="6" name="Picture Placeholder 2"/>
          <p:cNvSpPr>
            <a:spLocks noGrp="1" noChangeAspect="1"/>
          </p:cNvSpPr>
          <p:nvPr>
            <p:ph type="pic" idx="13"/>
          </p:nvPr>
        </p:nvSpPr>
        <p:spPr>
          <a:xfrm>
            <a:off x="3823924" y="1049311"/>
            <a:ext cx="5320076" cy="5811864"/>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1748040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01479" y="0"/>
            <a:ext cx="877204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1800" dirty="0">
                <a:latin typeface="Arial" charset="0"/>
              </a:rPr>
              <a:t>‘-</a:t>
            </a:r>
          </a:p>
        </p:txBody>
      </p:sp>
      <p:sp>
        <p:nvSpPr>
          <p:cNvPr id="8" name="Title 1"/>
          <p:cNvSpPr txBox="1">
            <a:spLocks/>
          </p:cNvSpPr>
          <p:nvPr userDrawn="1"/>
        </p:nvSpPr>
        <p:spPr>
          <a:xfrm>
            <a:off x="1534334" y="1023930"/>
            <a:ext cx="6418317"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3600" dirty="0">
              <a:latin typeface="Georgia" charset="0"/>
              <a:ea typeface="Georgia" charset="0"/>
              <a:cs typeface="Georgia" charset="0"/>
            </a:endParaRPr>
          </a:p>
        </p:txBody>
      </p:sp>
      <p:sp>
        <p:nvSpPr>
          <p:cNvPr id="9" name="Text Placeholder 2"/>
          <p:cNvSpPr txBox="1">
            <a:spLocks/>
          </p:cNvSpPr>
          <p:nvPr userDrawn="1"/>
        </p:nvSpPr>
        <p:spPr>
          <a:xfrm>
            <a:off x="1534334" y="2555889"/>
            <a:ext cx="6418317"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200" dirty="0">
              <a:latin typeface="Arial" charset="0"/>
              <a:ea typeface="Arial" charset="0"/>
              <a:cs typeface="Arial" charset="0"/>
            </a:endParaRPr>
          </a:p>
        </p:txBody>
      </p:sp>
      <p:pic>
        <p:nvPicPr>
          <p:cNvPr id="14" name="Picture 1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 y="857"/>
            <a:ext cx="9141713" cy="6856284"/>
          </a:xfrm>
          <a:prstGeom prst="rect">
            <a:avLst/>
          </a:prstGeom>
        </p:spPr>
      </p:pic>
      <p:sp>
        <p:nvSpPr>
          <p:cNvPr id="12" name="Text Placeholder 11"/>
          <p:cNvSpPr>
            <a:spLocks noGrp="1"/>
          </p:cNvSpPr>
          <p:nvPr>
            <p:ph type="body" idx="1"/>
          </p:nvPr>
        </p:nvSpPr>
        <p:spPr>
          <a:xfrm>
            <a:off x="425196" y="2320111"/>
            <a:ext cx="7886700" cy="3813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3" name="Title Placeholder 12"/>
          <p:cNvSpPr>
            <a:spLocks noGrp="1"/>
          </p:cNvSpPr>
          <p:nvPr>
            <p:ph type="title"/>
          </p:nvPr>
        </p:nvSpPr>
        <p:spPr>
          <a:xfrm>
            <a:off x="425196" y="1316736"/>
            <a:ext cx="7886700" cy="868430"/>
          </a:xfrm>
          <a:prstGeom prst="rect">
            <a:avLst/>
          </a:prstGeom>
        </p:spPr>
        <p:txBody>
          <a:bodyPr vert="horz" lIns="91440" tIns="45720" rIns="91440" bIns="45720" rtlCol="0" anchor="b">
            <a:normAutofit/>
          </a:bodyPr>
          <a:lstStyle/>
          <a:p>
            <a:r>
              <a:rPr lang="en-US" dirty="0"/>
              <a:t>Click to edit title</a:t>
            </a:r>
          </a:p>
        </p:txBody>
      </p:sp>
      <p:sp>
        <p:nvSpPr>
          <p:cNvPr id="11" name="Slide Number Placeholder 6"/>
          <p:cNvSpPr txBox="1">
            <a:spLocks/>
          </p:cNvSpPr>
          <p:nvPr userDrawn="1"/>
        </p:nvSpPr>
        <p:spPr>
          <a:xfrm>
            <a:off x="7546663" y="6240989"/>
            <a:ext cx="544068" cy="534516"/>
          </a:xfrm>
          <a:prstGeom prst="rect">
            <a:avLst/>
          </a:prstGeom>
        </p:spPr>
        <p:txBody>
          <a:bodyPr vert="horz" lIns="91440" tIns="45720" rIns="91440" bIns="4572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200" b="1" smtClean="0">
                <a:solidFill>
                  <a:schemeClr val="tx1"/>
                </a:solidFill>
                <a:latin typeface="Arial" charset="0"/>
                <a:ea typeface="Arial" charset="0"/>
                <a:cs typeface="Arial" charset="0"/>
              </a:rPr>
              <a:pPr/>
              <a:t>‹#›</a:t>
            </a:fld>
            <a:endParaRPr lang="en-US" sz="1200" b="1" dirty="0">
              <a:solidFill>
                <a:schemeClr val="tx1"/>
              </a:solidFill>
              <a:latin typeface="Arial" charset="0"/>
              <a:ea typeface="Arial" charset="0"/>
              <a:cs typeface="Arial" charset="0"/>
            </a:endParaRPr>
          </a:p>
        </p:txBody>
      </p:sp>
      <p:pic>
        <p:nvPicPr>
          <p:cNvPr id="15" name="Picture 1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56461" y="56223"/>
            <a:ext cx="5839539" cy="834219"/>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908" r:id="rId1"/>
    <p:sldLayoutId id="2147483896" r:id="rId2"/>
    <p:sldLayoutId id="2147483894" r:id="rId3"/>
    <p:sldLayoutId id="2147483909" r:id="rId4"/>
    <p:sldLayoutId id="2147483895" r:id="rId5"/>
    <p:sldLayoutId id="2147483897" r:id="rId6"/>
    <p:sldLayoutId id="2147483907" r:id="rId7"/>
    <p:sldLayoutId id="2147483898" r:id="rId8"/>
    <p:sldLayoutId id="2147483900" r:id="rId9"/>
    <p:sldLayoutId id="2147483906" r:id="rId10"/>
    <p:sldLayoutId id="2147483902" r:id="rId11"/>
    <p:sldLayoutId id="2147483910" r:id="rId12"/>
    <p:sldLayoutId id="2147483911" r:id="rId13"/>
  </p:sldLayoutIdLst>
  <p:hf hdr="0" dt="0"/>
  <p:txStyles>
    <p:titleStyle>
      <a:lvl1pPr algn="l" defTabSz="685800" rtl="0" eaLnBrk="1" latinLnBrk="0" hangingPunct="1">
        <a:lnSpc>
          <a:spcPct val="90000"/>
        </a:lnSpc>
        <a:spcBef>
          <a:spcPct val="0"/>
        </a:spcBef>
        <a:buNone/>
        <a:defRPr sz="2250" b="0" kern="1200">
          <a:solidFill>
            <a:schemeClr val="tx2"/>
          </a:solidFill>
          <a:latin typeface="+mj-lt"/>
          <a:ea typeface="Georgia" charset="0"/>
          <a:cs typeface="Georgia" charset="0"/>
        </a:defRPr>
      </a:lvl1pPr>
    </p:titleStyle>
    <p:bodyStyle>
      <a:lvl1pPr marL="171450" indent="-171450" algn="l" defTabSz="685800" rtl="0" eaLnBrk="1" latinLnBrk="0" hangingPunct="1">
        <a:lnSpc>
          <a:spcPct val="90000"/>
        </a:lnSpc>
        <a:spcBef>
          <a:spcPts val="750"/>
        </a:spcBef>
        <a:buClr>
          <a:srgbClr val="005BBB"/>
        </a:buClr>
        <a:buFont typeface="Arial" panose="020B0604020202020204" pitchFamily="34" charset="0"/>
        <a:buChar char="•"/>
        <a:defRPr sz="1500" kern="1200" baseline="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Clr>
          <a:srgbClr val="005BBB"/>
        </a:buClr>
        <a:buFont typeface="Arial" panose="020B0604020202020204" pitchFamily="34" charset="0"/>
        <a:buChar char="•"/>
        <a:defRPr sz="1500" kern="1200" baseline="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Clr>
          <a:srgbClr val="005BBB"/>
        </a:buClr>
        <a:buFont typeface="LucidaGrande" charset="0"/>
        <a:buChar char="-"/>
        <a:defRPr sz="1350" kern="1200" baseline="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80" userDrawn="1">
          <p15:clr>
            <a:srgbClr val="F26B43"/>
          </p15:clr>
        </p15:guide>
        <p15:guide id="2" pos="312" userDrawn="1">
          <p15:clr>
            <a:srgbClr val="F26B43"/>
          </p15:clr>
        </p15:guide>
        <p15:guide id="3" orient="horz" pos="4016" userDrawn="1">
          <p15:clr>
            <a:srgbClr val="F26B43"/>
          </p15:clr>
        </p15:guide>
        <p15:guide id="4" pos="5544" userDrawn="1">
          <p15:clr>
            <a:srgbClr val="F26B43"/>
          </p15:clr>
        </p15:guide>
        <p15:guide id="5" pos="216" userDrawn="1">
          <p15:clr>
            <a:srgbClr val="F26B43"/>
          </p15:clr>
        </p15:guide>
        <p15:guide id="6" pos="3348" userDrawn="1">
          <p15:clr>
            <a:srgbClr val="F26B43"/>
          </p15:clr>
        </p15:guide>
        <p15:guide id="7" pos="3528" userDrawn="1">
          <p15:clr>
            <a:srgbClr val="F26B43"/>
          </p15:clr>
        </p15:guide>
        <p15:guide id="8" pos="3384" userDrawn="1">
          <p15:clr>
            <a:srgbClr val="F26B43"/>
          </p15:clr>
        </p15:guide>
        <p15:guide id="9" orient="horz" pos="1848" userDrawn="1">
          <p15:clr>
            <a:srgbClr val="F26B43"/>
          </p15:clr>
        </p15:guide>
        <p15:guide id="10" orient="horz" pos="1896" userDrawn="1">
          <p15:clr>
            <a:srgbClr val="F26B43"/>
          </p15:clr>
        </p15:guide>
        <p15:guide id="11" orient="horz" pos="2880" userDrawn="1">
          <p15:clr>
            <a:srgbClr val="F26B43"/>
          </p15:clr>
        </p15:guide>
        <p15:guide id="12" orient="horz" pos="28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www.buffalo.edu/brand/creative/color/color-palette.html"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arts-sciences.buffalo.edu/faculty-staff/faculty-staff-resources/marketing-communications.html"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support.microsoft.com/en-us/office/create-accessible-pdfs-064625e0-56ea-4e16-ad71-3aa33bb4b7ed#PickTab=Windows"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support.microsoft.com/en-us/office/create-accessible-pdfs-064625e0-56ea-4e16-ad71-3aa33bb4b7ed#PickTab=Windows"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support.microsoft.com/en-us/office/add-a-hyperlink-to-a-slide-239c6c94-d52f-480c-99ae-8b0acf7df6d9#OfficeVersion=Windows"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hyperlink" Target="http://www.buffalo.edu/brand/resources-tools/style-guides/editorial-style-guide.htm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ubphoto.smugmug.com/"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93776" y="2235708"/>
            <a:ext cx="5373624" cy="2386584"/>
          </a:xfrm>
        </p:spPr>
        <p:txBody>
          <a:bodyPr>
            <a:noAutofit/>
          </a:bodyPr>
          <a:lstStyle/>
          <a:p>
            <a:r>
              <a:rPr lang="en-US" sz="4800" dirty="0"/>
              <a:t>How to make a branded and accessible </a:t>
            </a:r>
            <a:r>
              <a:rPr lang="en-US" sz="4800" dirty="0" err="1"/>
              <a:t>powerpoint</a:t>
            </a:r>
            <a:r>
              <a:rPr lang="en-US" sz="4800" dirty="0"/>
              <a:t> Presentation</a:t>
            </a:r>
          </a:p>
        </p:txBody>
      </p:sp>
      <p:sp>
        <p:nvSpPr>
          <p:cNvPr id="2" name="Text Placeholder 1"/>
          <p:cNvSpPr>
            <a:spLocks noGrp="1"/>
          </p:cNvSpPr>
          <p:nvPr>
            <p:ph type="body" sz="quarter" idx="10"/>
          </p:nvPr>
        </p:nvSpPr>
        <p:spPr>
          <a:xfrm>
            <a:off x="493776" y="4916206"/>
            <a:ext cx="4978908" cy="493994"/>
          </a:xfrm>
        </p:spPr>
        <p:txBody>
          <a:bodyPr/>
          <a:lstStyle/>
          <a:p>
            <a:r>
              <a:rPr lang="en-US" dirty="0"/>
              <a:t>Last updated: October 28, 2022</a:t>
            </a:r>
          </a:p>
        </p:txBody>
      </p:sp>
    </p:spTree>
    <p:extLst>
      <p:ext uri="{BB962C8B-B14F-4D97-AF65-F5344CB8AC3E}">
        <p14:creationId xmlns:p14="http://schemas.microsoft.com/office/powerpoint/2010/main" val="1736673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857A5344-8B2F-8BD0-05A1-136D6E8E38A1}"/>
              </a:ext>
            </a:extLst>
          </p:cNvPr>
          <p:cNvSpPr>
            <a:spLocks noGrp="1"/>
          </p:cNvSpPr>
          <p:nvPr>
            <p:ph type="title"/>
          </p:nvPr>
        </p:nvSpPr>
        <p:spPr>
          <a:xfrm>
            <a:off x="427100" y="1321429"/>
            <a:ext cx="7268109" cy="537063"/>
          </a:xfrm>
        </p:spPr>
        <p:txBody>
          <a:bodyPr>
            <a:normAutofit/>
          </a:bodyPr>
          <a:lstStyle/>
          <a:p>
            <a:r>
              <a:rPr lang="en-US" sz="3000" dirty="0"/>
              <a:t>Slide with 2 columns</a:t>
            </a:r>
          </a:p>
        </p:txBody>
      </p:sp>
      <p:sp>
        <p:nvSpPr>
          <p:cNvPr id="2" name="Text Placeholder 1"/>
          <p:cNvSpPr>
            <a:spLocks noGrp="1"/>
          </p:cNvSpPr>
          <p:nvPr>
            <p:ph type="body" idx="10"/>
          </p:nvPr>
        </p:nvSpPr>
        <p:spPr>
          <a:xfrm>
            <a:off x="425196" y="2111830"/>
            <a:ext cx="3736900" cy="3668484"/>
          </a:xfrm>
        </p:spPr>
        <p:txBody>
          <a:bodyPr/>
          <a:lstStyle/>
          <a:p>
            <a:pPr lvl="0"/>
            <a:r>
              <a:rPr lang="en-US" sz="2000" dirty="0"/>
              <a:t>Lorem ipsum dolor sit amet, punit et consectetur adipiscing elit. Mauris and vehicula dui in neque dignissim, in nisl varius. Sed and erat ut magna vulputate feugiat. Quisque varius libero placerat erat lobortis congue. Integer a arcu vel  aante bibendum scelerisque. aliquet in vulputate feugiat. Quisque varius.</a:t>
            </a:r>
          </a:p>
        </p:txBody>
      </p:sp>
      <p:sp>
        <p:nvSpPr>
          <p:cNvPr id="3" name="Text Placeholder 2"/>
          <p:cNvSpPr>
            <a:spLocks noGrp="1"/>
          </p:cNvSpPr>
          <p:nvPr>
            <p:ph type="body" idx="11"/>
          </p:nvPr>
        </p:nvSpPr>
        <p:spPr>
          <a:xfrm>
            <a:off x="4426243" y="2100944"/>
            <a:ext cx="3887558" cy="3668484"/>
          </a:xfrm>
        </p:spPr>
        <p:txBody>
          <a:bodyPr/>
          <a:lstStyle/>
          <a:p>
            <a:pPr lvl="0"/>
            <a:r>
              <a:rPr lang="en-US" sz="2000" dirty="0"/>
              <a:t>Etiam molestie velit vitae dolor and a euismod, sit amet finibus risus mattis. In ornare convallis velit vitae cursus. Integer egestas sit amet mi vehicula sollicitudin. Pellentesque habitant a malesuada fames ac turpis.</a:t>
            </a:r>
          </a:p>
          <a:p>
            <a:endParaRPr lang="en-US" sz="2000" dirty="0"/>
          </a:p>
        </p:txBody>
      </p:sp>
    </p:spTree>
    <p:extLst>
      <p:ext uri="{BB962C8B-B14F-4D97-AF65-F5344CB8AC3E}">
        <p14:creationId xmlns:p14="http://schemas.microsoft.com/office/powerpoint/2010/main" val="1938888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7102" y="910477"/>
            <a:ext cx="3537204" cy="920997"/>
          </a:xfrm>
        </p:spPr>
        <p:txBody>
          <a:bodyPr>
            <a:noAutofit/>
          </a:bodyPr>
          <a:lstStyle/>
          <a:p>
            <a:r>
              <a:rPr lang="en-US" sz="3000" dirty="0"/>
              <a:t>Slide with 3 images</a:t>
            </a:r>
          </a:p>
        </p:txBody>
      </p:sp>
      <p:sp>
        <p:nvSpPr>
          <p:cNvPr id="6" name="Text Placeholder 1"/>
          <p:cNvSpPr>
            <a:spLocks noGrp="1"/>
          </p:cNvSpPr>
          <p:nvPr>
            <p:ph type="body" idx="1"/>
          </p:nvPr>
        </p:nvSpPr>
        <p:spPr/>
        <p:txBody>
          <a:bodyPr/>
          <a:lstStyle/>
          <a:p>
            <a:r>
              <a:rPr lang="en-US" sz="2000" dirty="0" err="1"/>
              <a:t>Em</a:t>
            </a:r>
            <a:r>
              <a:rPr lang="en-US" sz="2000" dirty="0"/>
              <a:t> </a:t>
            </a:r>
            <a:r>
              <a:rPr lang="en-US" sz="2000" dirty="0" err="1"/>
              <a:t>psum</a:t>
            </a:r>
            <a:r>
              <a:rPr lang="en-US" sz="2000" dirty="0"/>
              <a:t> dolor sit </a:t>
            </a:r>
            <a:r>
              <a:rPr lang="en-US" sz="2000" dirty="0" err="1"/>
              <a:t>amet</a:t>
            </a:r>
            <a:r>
              <a:rPr lang="en-US" sz="2000" dirty="0"/>
              <a:t>, </a:t>
            </a:r>
            <a:r>
              <a:rPr lang="en-US" sz="2000" dirty="0" err="1"/>
              <a:t>consectetur</a:t>
            </a:r>
            <a:r>
              <a:rPr lang="en-US" sz="2000" dirty="0"/>
              <a:t> </a:t>
            </a:r>
            <a:r>
              <a:rPr lang="en-US" sz="2000" dirty="0" err="1"/>
              <a:t>adipiscing</a:t>
            </a:r>
            <a:r>
              <a:rPr lang="en-US" sz="2000" dirty="0"/>
              <a:t> </a:t>
            </a:r>
            <a:r>
              <a:rPr lang="en-US" sz="2000" dirty="0" err="1"/>
              <a:t>elit</a:t>
            </a:r>
            <a:r>
              <a:rPr lang="en-US" sz="2000" dirty="0"/>
              <a:t>. </a:t>
            </a:r>
            <a:r>
              <a:rPr lang="en-US" sz="2000" dirty="0" err="1"/>
              <a:t>Mauris</a:t>
            </a:r>
            <a:r>
              <a:rPr lang="en-US" sz="2000" dirty="0"/>
              <a:t> </a:t>
            </a:r>
            <a:r>
              <a:rPr lang="en-US" sz="2000" dirty="0" err="1"/>
              <a:t>vehicula</a:t>
            </a:r>
            <a:r>
              <a:rPr lang="en-US" sz="2000" dirty="0"/>
              <a:t> dui in </a:t>
            </a:r>
            <a:r>
              <a:rPr lang="en-US" sz="2000" dirty="0" err="1"/>
              <a:t>neque</a:t>
            </a:r>
            <a:r>
              <a:rPr lang="en-US" sz="2000" dirty="0"/>
              <a:t> </a:t>
            </a:r>
            <a:r>
              <a:rPr lang="en-US" sz="2000" dirty="0" err="1"/>
              <a:t>dignissim</a:t>
            </a:r>
            <a:r>
              <a:rPr lang="en-US" sz="2000" dirty="0"/>
              <a:t>, in </a:t>
            </a:r>
            <a:r>
              <a:rPr lang="en-US" sz="2000" dirty="0" err="1"/>
              <a:t>aliquet</a:t>
            </a:r>
            <a:r>
              <a:rPr lang="en-US" sz="2000" dirty="0"/>
              <a:t> </a:t>
            </a:r>
            <a:r>
              <a:rPr lang="en-US" sz="2000" dirty="0" err="1"/>
              <a:t>nisl</a:t>
            </a:r>
            <a:r>
              <a:rPr lang="en-US" sz="2000" dirty="0"/>
              <a:t> </a:t>
            </a:r>
            <a:r>
              <a:rPr lang="en-US" sz="2000" dirty="0" err="1"/>
              <a:t>varius</a:t>
            </a:r>
            <a:r>
              <a:rPr lang="en-US" sz="2000" dirty="0"/>
              <a:t>. Sed a </a:t>
            </a:r>
            <a:r>
              <a:rPr lang="en-US" sz="2000" dirty="0" err="1"/>
              <a:t>erat</a:t>
            </a:r>
            <a:r>
              <a:rPr lang="en-US" sz="2000" dirty="0"/>
              <a:t> </a:t>
            </a:r>
            <a:r>
              <a:rPr lang="en-US" sz="2000" dirty="0" err="1"/>
              <a:t>ut</a:t>
            </a:r>
            <a:r>
              <a:rPr lang="en-US" sz="2000" dirty="0"/>
              <a:t> magna </a:t>
            </a:r>
            <a:r>
              <a:rPr lang="en-US" sz="2000" dirty="0" err="1"/>
              <a:t>vulputate</a:t>
            </a:r>
            <a:r>
              <a:rPr lang="en-US" sz="2000" dirty="0"/>
              <a:t> </a:t>
            </a:r>
            <a:r>
              <a:rPr lang="en-US" sz="2000" dirty="0" err="1"/>
              <a:t>feugiat</a:t>
            </a:r>
            <a:r>
              <a:rPr lang="en-US" sz="2000" dirty="0"/>
              <a:t>. </a:t>
            </a:r>
            <a:r>
              <a:rPr lang="en-US" sz="2000" dirty="0" err="1"/>
              <a:t>Quisque</a:t>
            </a:r>
            <a:r>
              <a:rPr lang="en-US" sz="2000" dirty="0"/>
              <a:t> </a:t>
            </a:r>
            <a:r>
              <a:rPr lang="en-US" sz="2000" dirty="0" err="1"/>
              <a:t>varius</a:t>
            </a:r>
            <a:r>
              <a:rPr lang="en-US" sz="2000" dirty="0"/>
              <a:t> and libero </a:t>
            </a:r>
            <a:r>
              <a:rPr lang="en-US" sz="2000" dirty="0" err="1"/>
              <a:t>placerat</a:t>
            </a:r>
            <a:r>
              <a:rPr lang="en-US" sz="2000" dirty="0"/>
              <a:t> </a:t>
            </a:r>
            <a:r>
              <a:rPr lang="en-US" sz="2000" dirty="0" err="1"/>
              <a:t>erat</a:t>
            </a:r>
            <a:r>
              <a:rPr lang="en-US" sz="2000" dirty="0"/>
              <a:t> </a:t>
            </a:r>
            <a:r>
              <a:rPr lang="en-US" sz="2000" dirty="0" err="1"/>
              <a:t>lobortis</a:t>
            </a:r>
            <a:r>
              <a:rPr lang="en-US" sz="2000" dirty="0"/>
              <a:t> </a:t>
            </a:r>
            <a:r>
              <a:rPr lang="en-US" sz="2000" dirty="0" err="1"/>
              <a:t>congue</a:t>
            </a:r>
            <a:r>
              <a:rPr lang="en-US" sz="2000" dirty="0"/>
              <a:t>. Integer a </a:t>
            </a:r>
            <a:r>
              <a:rPr lang="en-US" sz="2000" dirty="0" err="1"/>
              <a:t>arcu</a:t>
            </a:r>
            <a:r>
              <a:rPr lang="en-US" sz="2000" dirty="0"/>
              <a:t> vel ante </a:t>
            </a:r>
            <a:r>
              <a:rPr lang="en-US" sz="2000" dirty="0" err="1"/>
              <a:t>bibendum</a:t>
            </a:r>
            <a:r>
              <a:rPr lang="en-US" sz="2000" dirty="0"/>
              <a:t> </a:t>
            </a:r>
            <a:r>
              <a:rPr lang="en-US" sz="2000" dirty="0" err="1"/>
              <a:t>scelerisque</a:t>
            </a:r>
            <a:r>
              <a:rPr lang="en-US" sz="2000" dirty="0"/>
              <a:t>. Class </a:t>
            </a:r>
            <a:r>
              <a:rPr lang="en-US" sz="2000" dirty="0" err="1"/>
              <a:t>aptent</a:t>
            </a:r>
            <a:r>
              <a:rPr lang="en-US" sz="2000" dirty="0"/>
              <a:t> </a:t>
            </a:r>
            <a:r>
              <a:rPr lang="en-US" sz="2000" dirty="0" err="1"/>
              <a:t>taciti</a:t>
            </a:r>
            <a:r>
              <a:rPr lang="en-US" sz="2000" dirty="0"/>
              <a:t> </a:t>
            </a:r>
            <a:r>
              <a:rPr lang="en-US" sz="2000" dirty="0" err="1"/>
              <a:t>sociosqu</a:t>
            </a:r>
            <a:r>
              <a:rPr lang="en-US" sz="2000" dirty="0"/>
              <a:t> ad </a:t>
            </a:r>
            <a:r>
              <a:rPr lang="en-US" sz="2000" dirty="0" err="1"/>
              <a:t>litora</a:t>
            </a:r>
            <a:r>
              <a:rPr lang="en-US" sz="2000" dirty="0"/>
              <a:t> </a:t>
            </a:r>
            <a:r>
              <a:rPr lang="en-US" sz="2000" dirty="0" err="1"/>
              <a:t>torquent</a:t>
            </a:r>
            <a:r>
              <a:rPr lang="en-US" sz="2000" dirty="0"/>
              <a:t>.</a:t>
            </a:r>
          </a:p>
          <a:p>
            <a:endParaRPr lang="en-US" sz="2000" dirty="0"/>
          </a:p>
        </p:txBody>
      </p:sp>
      <p:sp>
        <p:nvSpPr>
          <p:cNvPr id="15" name="Picture Placeholder 14">
            <a:extLst>
              <a:ext uri="{C183D7F6-B498-43B3-948B-1728B52AA6E4}">
                <adec:decorative xmlns:adec="http://schemas.microsoft.com/office/drawing/2017/decorative" val="1"/>
              </a:ext>
            </a:extLst>
          </p:cNvPr>
          <p:cNvSpPr>
            <a:spLocks noGrp="1"/>
          </p:cNvSpPr>
          <p:nvPr>
            <p:ph type="pic" idx="13"/>
          </p:nvPr>
        </p:nvSpPr>
        <p:spPr/>
      </p:sp>
      <p:sp>
        <p:nvSpPr>
          <p:cNvPr id="7" name="Oval 6"/>
          <p:cNvSpPr/>
          <p:nvPr/>
        </p:nvSpPr>
        <p:spPr>
          <a:xfrm>
            <a:off x="4208020" y="3575793"/>
            <a:ext cx="167684" cy="167684"/>
          </a:xfrm>
          <a:prstGeom prst="ellipse">
            <a:avLst/>
          </a:prstGeom>
          <a:solidFill>
            <a:srgbClr val="00A69C"/>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bg2"/>
                </a:solidFill>
                <a:latin typeface="Arial" charset="0"/>
                <a:ea typeface="Arial" charset="0"/>
                <a:cs typeface="Arial" charset="0"/>
              </a:rPr>
              <a:t>A</a:t>
            </a:r>
          </a:p>
        </p:txBody>
      </p:sp>
      <p:sp>
        <p:nvSpPr>
          <p:cNvPr id="16" name="Picture Placeholder 15">
            <a:extLst>
              <a:ext uri="{C183D7F6-B498-43B3-948B-1728B52AA6E4}">
                <adec:decorative xmlns:adec="http://schemas.microsoft.com/office/drawing/2017/decorative" val="1"/>
              </a:ext>
            </a:extLst>
          </p:cNvPr>
          <p:cNvSpPr>
            <a:spLocks noGrp="1"/>
          </p:cNvSpPr>
          <p:nvPr>
            <p:ph type="pic" idx="14"/>
          </p:nvPr>
        </p:nvSpPr>
        <p:spPr/>
      </p:sp>
      <p:sp>
        <p:nvSpPr>
          <p:cNvPr id="8" name="Oval 7"/>
          <p:cNvSpPr/>
          <p:nvPr/>
        </p:nvSpPr>
        <p:spPr>
          <a:xfrm>
            <a:off x="4217546" y="5718918"/>
            <a:ext cx="167684" cy="167684"/>
          </a:xfrm>
          <a:prstGeom prst="ellipse">
            <a:avLst/>
          </a:prstGeom>
          <a:solidFill>
            <a:srgbClr val="00A69C"/>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bg2"/>
                </a:solidFill>
                <a:latin typeface="Arial" charset="0"/>
                <a:ea typeface="Arial" charset="0"/>
                <a:cs typeface="Arial" charset="0"/>
              </a:rPr>
              <a:t>B</a:t>
            </a:r>
          </a:p>
        </p:txBody>
      </p:sp>
      <p:sp>
        <p:nvSpPr>
          <p:cNvPr id="17" name="Picture Placeholder 16">
            <a:extLst>
              <a:ext uri="{C183D7F6-B498-43B3-948B-1728B52AA6E4}">
                <adec:decorative xmlns:adec="http://schemas.microsoft.com/office/drawing/2017/decorative" val="1"/>
              </a:ext>
            </a:extLst>
          </p:cNvPr>
          <p:cNvSpPr>
            <a:spLocks noGrp="1"/>
          </p:cNvSpPr>
          <p:nvPr>
            <p:ph type="pic" idx="15"/>
          </p:nvPr>
        </p:nvSpPr>
        <p:spPr/>
      </p:sp>
      <p:sp>
        <p:nvSpPr>
          <p:cNvPr id="9" name="Oval 8"/>
          <p:cNvSpPr/>
          <p:nvPr/>
        </p:nvSpPr>
        <p:spPr>
          <a:xfrm>
            <a:off x="6792254" y="5718918"/>
            <a:ext cx="167684" cy="167684"/>
          </a:xfrm>
          <a:prstGeom prst="ellipse">
            <a:avLst/>
          </a:prstGeom>
          <a:solidFill>
            <a:srgbClr val="00A69C"/>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bg2"/>
                </a:solidFill>
                <a:latin typeface="Arial" charset="0"/>
                <a:ea typeface="Arial" charset="0"/>
                <a:cs typeface="Arial" charset="0"/>
              </a:rPr>
              <a:t>C</a:t>
            </a:r>
          </a:p>
        </p:txBody>
      </p:sp>
      <p:sp>
        <p:nvSpPr>
          <p:cNvPr id="10" name="Freeform 9">
            <a:extLst>
              <a:ext uri="{C183D7F6-B498-43B3-948B-1728B52AA6E4}">
                <adec:decorative xmlns:adec="http://schemas.microsoft.com/office/drawing/2017/decorative" val="1"/>
              </a:ext>
            </a:extLst>
          </p:cNvPr>
          <p:cNvSpPr/>
          <p:nvPr/>
        </p:nvSpPr>
        <p:spPr>
          <a:xfrm>
            <a:off x="2075381" y="5666678"/>
            <a:ext cx="129543" cy="597800"/>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A69C"/>
          </a:solidFill>
          <a:ln>
            <a:solidFill>
              <a:srgbClr val="00A6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charset="0"/>
            </a:endParaRPr>
          </a:p>
        </p:txBody>
      </p:sp>
      <p:sp>
        <p:nvSpPr>
          <p:cNvPr id="12" name="TextBox 11"/>
          <p:cNvSpPr txBox="1"/>
          <p:nvPr/>
        </p:nvSpPr>
        <p:spPr>
          <a:xfrm>
            <a:off x="2075380" y="5641320"/>
            <a:ext cx="1521681" cy="646331"/>
          </a:xfrm>
          <a:prstGeom prst="rect">
            <a:avLst/>
          </a:prstGeom>
          <a:noFill/>
          <a:ln>
            <a:noFill/>
          </a:ln>
        </p:spPr>
        <p:txBody>
          <a:bodyPr wrap="square" rtlCol="0">
            <a:spAutoFit/>
          </a:bodyPr>
          <a:lstStyle/>
          <a:p>
            <a:pPr algn="ctr"/>
            <a:r>
              <a:rPr lang="en-US" sz="1200" b="1" dirty="0">
                <a:solidFill>
                  <a:srgbClr val="00A69C"/>
                </a:solidFill>
                <a:latin typeface="Arial" charset="0"/>
                <a:ea typeface="Arial" charset="0"/>
                <a:cs typeface="Arial" charset="0"/>
              </a:rPr>
              <a:t>Note: </a:t>
            </a:r>
            <a:r>
              <a:rPr lang="en-US" sz="1200" dirty="0">
                <a:solidFill>
                  <a:srgbClr val="00A69C"/>
                </a:solidFill>
                <a:latin typeface="Arial" charset="0"/>
                <a:ea typeface="Arial" charset="0"/>
                <a:cs typeface="Arial" charset="0"/>
              </a:rPr>
              <a:t>neque in dignissim, and quet nis et umis varius.</a:t>
            </a:r>
          </a:p>
        </p:txBody>
      </p:sp>
      <p:sp>
        <p:nvSpPr>
          <p:cNvPr id="11" name="Freeform 10">
            <a:extLst>
              <a:ext uri="{C183D7F6-B498-43B3-948B-1728B52AA6E4}">
                <adec:decorative xmlns:adec="http://schemas.microsoft.com/office/drawing/2017/decorative" val="1"/>
              </a:ext>
            </a:extLst>
          </p:cNvPr>
          <p:cNvSpPr/>
          <p:nvPr/>
        </p:nvSpPr>
        <p:spPr>
          <a:xfrm rot="10800000">
            <a:off x="3467518" y="5679667"/>
            <a:ext cx="129543" cy="597800"/>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A69C"/>
          </a:solidFill>
          <a:ln>
            <a:solidFill>
              <a:srgbClr val="00A6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charset="0"/>
            </a:endParaRPr>
          </a:p>
        </p:txBody>
      </p:sp>
    </p:spTree>
    <p:extLst>
      <p:ext uri="{BB962C8B-B14F-4D97-AF65-F5344CB8AC3E}">
        <p14:creationId xmlns:p14="http://schemas.microsoft.com/office/powerpoint/2010/main" val="814232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84BA3-ACA3-B6DC-56B4-51AE61A876E6}"/>
              </a:ext>
            </a:extLst>
          </p:cNvPr>
          <p:cNvSpPr>
            <a:spLocks noGrp="1"/>
          </p:cNvSpPr>
          <p:nvPr>
            <p:ph type="title" idx="4294967295"/>
          </p:nvPr>
        </p:nvSpPr>
        <p:spPr/>
        <p:txBody>
          <a:bodyPr/>
          <a:lstStyle/>
          <a:p>
            <a:r>
              <a:rPr lang="en-US" dirty="0"/>
              <a:t>Photo</a:t>
            </a:r>
          </a:p>
        </p:txBody>
      </p:sp>
      <p:sp>
        <p:nvSpPr>
          <p:cNvPr id="5" name="Picture Placeholder 4">
            <a:extLst>
              <a:ext uri="{C183D7F6-B498-43B3-948B-1728B52AA6E4}">
                <adec:decorative xmlns:adec="http://schemas.microsoft.com/office/drawing/2017/decorative" val="1"/>
              </a:ext>
            </a:extLst>
          </p:cNvPr>
          <p:cNvSpPr>
            <a:spLocks noGrp="1"/>
          </p:cNvSpPr>
          <p:nvPr>
            <p:ph type="pic" idx="13"/>
          </p:nvPr>
        </p:nvSpPr>
        <p:spPr/>
      </p:sp>
      <p:sp>
        <p:nvSpPr>
          <p:cNvPr id="3" name="TextBox 2"/>
          <p:cNvSpPr txBox="1"/>
          <p:nvPr/>
        </p:nvSpPr>
        <p:spPr>
          <a:xfrm>
            <a:off x="265675" y="5263605"/>
            <a:ext cx="1579666" cy="646331"/>
          </a:xfrm>
          <a:prstGeom prst="rect">
            <a:avLst/>
          </a:prstGeom>
          <a:noFill/>
        </p:spPr>
        <p:txBody>
          <a:bodyPr wrap="square" rtlCol="0">
            <a:spAutoFit/>
          </a:bodyPr>
          <a:lstStyle/>
          <a:p>
            <a:r>
              <a:rPr lang="en-US" sz="1200" b="1" dirty="0">
                <a:solidFill>
                  <a:schemeClr val="bg1"/>
                </a:solidFill>
                <a:latin typeface="Arial" charset="0"/>
                <a:ea typeface="Arial" charset="0"/>
                <a:cs typeface="Arial" charset="0"/>
              </a:rPr>
              <a:t>Note: </a:t>
            </a:r>
            <a:r>
              <a:rPr lang="en-US" sz="1200" dirty="0">
                <a:solidFill>
                  <a:schemeClr val="bg1"/>
                </a:solidFill>
                <a:latin typeface="Arial" charset="0"/>
                <a:ea typeface="Arial" charset="0"/>
                <a:cs typeface="Arial" charset="0"/>
              </a:rPr>
              <a:t>neque digni and in aliquet nisl </a:t>
            </a:r>
            <a:br>
              <a:rPr lang="en-US" sz="1200" dirty="0">
                <a:solidFill>
                  <a:schemeClr val="bg1"/>
                </a:solidFill>
                <a:latin typeface="Arial" charset="0"/>
                <a:ea typeface="Arial" charset="0"/>
                <a:cs typeface="Arial" charset="0"/>
              </a:rPr>
            </a:br>
            <a:r>
              <a:rPr lang="en-US" sz="1200" dirty="0">
                <a:solidFill>
                  <a:schemeClr val="bg1"/>
                </a:solidFill>
                <a:latin typeface="Arial" charset="0"/>
                <a:ea typeface="Arial" charset="0"/>
                <a:cs typeface="Arial" charset="0"/>
              </a:rPr>
              <a:t>et a umis varius.</a:t>
            </a:r>
          </a:p>
        </p:txBody>
      </p:sp>
      <p:sp>
        <p:nvSpPr>
          <p:cNvPr id="4" name="Arc 3">
            <a:extLst>
              <a:ext uri="{C183D7F6-B498-43B3-948B-1728B52AA6E4}">
                <adec:decorative xmlns:adec="http://schemas.microsoft.com/office/drawing/2017/decorative" val="1"/>
              </a:ext>
            </a:extLst>
          </p:cNvPr>
          <p:cNvSpPr/>
          <p:nvPr/>
        </p:nvSpPr>
        <p:spPr>
          <a:xfrm rot="14652315" flipV="1">
            <a:off x="868885" y="4583042"/>
            <a:ext cx="1049348" cy="1247329"/>
          </a:xfrm>
          <a:prstGeom prst="arc">
            <a:avLst>
              <a:gd name="adj1" fmla="val 16200000"/>
              <a:gd name="adj2" fmla="val 4002257"/>
            </a:avLst>
          </a:prstGeom>
          <a:ln w="20320">
            <a:solidFill>
              <a:schemeClr val="bg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latin typeface="Arial" charset="0"/>
            </a:endParaRPr>
          </a:p>
        </p:txBody>
      </p:sp>
    </p:spTree>
    <p:extLst>
      <p:ext uri="{BB962C8B-B14F-4D97-AF65-F5344CB8AC3E}">
        <p14:creationId xmlns:p14="http://schemas.microsoft.com/office/powerpoint/2010/main" val="272176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1870" y="1288567"/>
            <a:ext cx="7886700" cy="537063"/>
          </a:xfrm>
        </p:spPr>
        <p:txBody>
          <a:bodyPr>
            <a:noAutofit/>
          </a:bodyPr>
          <a:lstStyle/>
          <a:p>
            <a:r>
              <a:rPr lang="en-US" sz="3000" dirty="0"/>
              <a:t>UB colors - Title should be blue</a:t>
            </a:r>
            <a:r>
              <a:rPr lang="en-US" sz="3000" dirty="0">
                <a:solidFill>
                  <a:srgbClr val="005BBB"/>
                </a:solidFill>
              </a:rPr>
              <a:t> </a:t>
            </a:r>
            <a:r>
              <a:rPr lang="en-US" sz="1800" dirty="0">
                <a:solidFill>
                  <a:srgbClr val="005BBB"/>
                </a:solidFill>
              </a:rPr>
              <a:t>(R-0 G-91 B-187)</a:t>
            </a:r>
            <a:endParaRPr lang="en-US" sz="1800" dirty="0"/>
          </a:p>
        </p:txBody>
      </p:sp>
      <p:sp>
        <p:nvSpPr>
          <p:cNvPr id="2" name="Text Placeholder 2"/>
          <p:cNvSpPr>
            <a:spLocks noGrp="1"/>
          </p:cNvSpPr>
          <p:nvPr>
            <p:ph type="body" idx="1"/>
          </p:nvPr>
        </p:nvSpPr>
        <p:spPr>
          <a:xfrm>
            <a:off x="461870" y="2123413"/>
            <a:ext cx="5174234" cy="3209036"/>
          </a:xfrm>
        </p:spPr>
        <p:txBody>
          <a:bodyPr/>
          <a:lstStyle/>
          <a:p>
            <a:r>
              <a:rPr lang="en-US" sz="2000" dirty="0"/>
              <a:t>Text should be gray (R-102 G-102 B-102)</a:t>
            </a:r>
          </a:p>
          <a:p>
            <a:r>
              <a:rPr lang="en-US" sz="2000" dirty="0"/>
              <a:t>To change the font color:</a:t>
            </a:r>
          </a:p>
          <a:p>
            <a:pPr marL="257175" indent="-257175">
              <a:buFont typeface="+mj-lt"/>
              <a:buAutoNum type="arabicPeriod"/>
            </a:pPr>
            <a:r>
              <a:rPr lang="en-US" sz="2000" dirty="0"/>
              <a:t>Select the text that you want to change.</a:t>
            </a:r>
          </a:p>
          <a:p>
            <a:pPr marL="257175" indent="-257175">
              <a:buFont typeface="+mj-lt"/>
              <a:buAutoNum type="arabicPeriod"/>
            </a:pPr>
            <a:r>
              <a:rPr lang="en-US" sz="2000" dirty="0"/>
              <a:t>On the </a:t>
            </a:r>
            <a:r>
              <a:rPr lang="en-US" sz="2000" b="1" dirty="0"/>
              <a:t>Home</a:t>
            </a:r>
            <a:r>
              <a:rPr lang="en-US" sz="2000" dirty="0"/>
              <a:t> tab, choose </a:t>
            </a:r>
            <a:r>
              <a:rPr lang="en-US" sz="2000" b="1" dirty="0"/>
              <a:t>Font Color</a:t>
            </a:r>
            <a:r>
              <a:rPr lang="en-US" sz="2000" dirty="0"/>
              <a:t>, and then select the color that you want to change the color of the text to.</a:t>
            </a:r>
          </a:p>
          <a:p>
            <a:pPr marL="257175" indent="-257175">
              <a:buFont typeface="+mj-lt"/>
              <a:buAutoNum type="arabicPeriod"/>
            </a:pPr>
            <a:r>
              <a:rPr lang="en-US" sz="2000" dirty="0"/>
              <a:t>Click on </a:t>
            </a:r>
            <a:r>
              <a:rPr lang="en-US" sz="2000" b="1" dirty="0">
                <a:solidFill>
                  <a:srgbClr val="666666"/>
                </a:solidFill>
              </a:rPr>
              <a:t>More Colors </a:t>
            </a:r>
            <a:r>
              <a:rPr lang="en-US" sz="2000" dirty="0">
                <a:solidFill>
                  <a:srgbClr val="666666"/>
                </a:solidFill>
              </a:rPr>
              <a:t>and then select the </a:t>
            </a:r>
            <a:r>
              <a:rPr lang="en-US" sz="2000" b="1" dirty="0">
                <a:solidFill>
                  <a:srgbClr val="666666"/>
                </a:solidFill>
              </a:rPr>
              <a:t>Custom </a:t>
            </a:r>
            <a:r>
              <a:rPr lang="en-US" sz="2000" dirty="0">
                <a:solidFill>
                  <a:srgbClr val="666666"/>
                </a:solidFill>
              </a:rPr>
              <a:t>tab.</a:t>
            </a:r>
          </a:p>
          <a:p>
            <a:pPr marL="257175" indent="-257175">
              <a:buFont typeface="+mj-lt"/>
              <a:buAutoNum type="arabicPeriod"/>
            </a:pPr>
            <a:r>
              <a:rPr lang="en-US" sz="2000" dirty="0"/>
              <a:t>Type in the R,G and B color numbers.</a:t>
            </a:r>
          </a:p>
          <a:p>
            <a:pPr marL="257175" indent="-257175">
              <a:buFont typeface="+mj-lt"/>
              <a:buAutoNum type="arabicPeriod"/>
            </a:pPr>
            <a:r>
              <a:rPr lang="en-US" sz="2000" dirty="0">
                <a:solidFill>
                  <a:srgbClr val="666666"/>
                </a:solidFill>
              </a:rPr>
              <a:t>Click </a:t>
            </a:r>
            <a:r>
              <a:rPr lang="en-US" sz="2000" b="1" dirty="0">
                <a:solidFill>
                  <a:srgbClr val="666666"/>
                </a:solidFill>
              </a:rPr>
              <a:t>OK</a:t>
            </a:r>
            <a:r>
              <a:rPr lang="en-US" sz="2000" dirty="0">
                <a:solidFill>
                  <a:srgbClr val="666666"/>
                </a:solidFill>
              </a:rPr>
              <a:t>.</a:t>
            </a:r>
          </a:p>
        </p:txBody>
      </p:sp>
      <p:sp>
        <p:nvSpPr>
          <p:cNvPr id="9" name="Arc 3" descr="Decorative"/>
          <p:cNvSpPr/>
          <p:nvPr/>
        </p:nvSpPr>
        <p:spPr>
          <a:xfrm rot="21013565">
            <a:off x="4282167" y="4808575"/>
            <a:ext cx="1403243" cy="1247329"/>
          </a:xfrm>
          <a:prstGeom prst="arc">
            <a:avLst>
              <a:gd name="adj1" fmla="val 16200000"/>
              <a:gd name="adj2" fmla="val 1264430"/>
            </a:avLst>
          </a:prstGeom>
          <a:ln w="20320">
            <a:solidFill>
              <a:srgbClr val="00A69C"/>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latin typeface="Arial" charset="0"/>
            </a:endParaRPr>
          </a:p>
        </p:txBody>
      </p:sp>
      <p:sp>
        <p:nvSpPr>
          <p:cNvPr id="7" name="TextBox 4"/>
          <p:cNvSpPr txBox="1"/>
          <p:nvPr/>
        </p:nvSpPr>
        <p:spPr>
          <a:xfrm>
            <a:off x="4341408" y="5650157"/>
            <a:ext cx="1801222" cy="692497"/>
          </a:xfrm>
          <a:prstGeom prst="rect">
            <a:avLst/>
          </a:prstGeom>
          <a:noFill/>
          <a:ln>
            <a:noFill/>
          </a:ln>
        </p:spPr>
        <p:txBody>
          <a:bodyPr wrap="square" rtlCol="0">
            <a:spAutoFit/>
          </a:bodyPr>
          <a:lstStyle/>
          <a:p>
            <a:pPr algn="ctr"/>
            <a:r>
              <a:rPr lang="en-US" sz="975" b="1" dirty="0">
                <a:solidFill>
                  <a:srgbClr val="005BBB"/>
                </a:solidFill>
                <a:latin typeface="Arial" charset="0"/>
                <a:ea typeface="Arial" charset="0"/>
                <a:cs typeface="Arial" charset="0"/>
              </a:rPr>
              <a:t>UB Blue: </a:t>
            </a:r>
            <a:r>
              <a:rPr lang="en-US" sz="975" dirty="0">
                <a:solidFill>
                  <a:srgbClr val="666666"/>
                </a:solidFill>
                <a:latin typeface="Arial" charset="0"/>
                <a:ea typeface="Arial" charset="0"/>
                <a:cs typeface="Arial" charset="0"/>
              </a:rPr>
              <a:t>R-0 G-91 B187</a:t>
            </a:r>
          </a:p>
          <a:p>
            <a:pPr algn="ctr"/>
            <a:r>
              <a:rPr lang="en-US" sz="975" b="1" dirty="0">
                <a:solidFill>
                  <a:srgbClr val="666666"/>
                </a:solidFill>
                <a:latin typeface="Arial" charset="0"/>
                <a:ea typeface="Arial" charset="0"/>
                <a:cs typeface="Arial" charset="0"/>
              </a:rPr>
              <a:t>Gray: </a:t>
            </a:r>
            <a:r>
              <a:rPr lang="en-US" sz="975" dirty="0">
                <a:solidFill>
                  <a:srgbClr val="666666"/>
                </a:solidFill>
                <a:latin typeface="Arial" charset="0"/>
                <a:ea typeface="Arial" charset="0"/>
                <a:cs typeface="Arial" charset="0"/>
              </a:rPr>
              <a:t>R-102 G-102 B-102</a:t>
            </a:r>
          </a:p>
          <a:p>
            <a:pPr algn="ctr"/>
            <a:r>
              <a:rPr lang="en-US" sz="975" b="1" dirty="0">
                <a:solidFill>
                  <a:srgbClr val="00A69C"/>
                </a:solidFill>
                <a:latin typeface="Arial" charset="0"/>
                <a:ea typeface="Arial" charset="0"/>
                <a:cs typeface="Arial" charset="0"/>
              </a:rPr>
              <a:t>**Lake LaSalle Teal </a:t>
            </a:r>
            <a:r>
              <a:rPr lang="en-US" sz="975" dirty="0">
                <a:solidFill>
                  <a:srgbClr val="666666"/>
                </a:solidFill>
                <a:latin typeface="Arial" charset="0"/>
                <a:ea typeface="Arial" charset="0"/>
                <a:cs typeface="Arial" charset="0"/>
              </a:rPr>
              <a:t>(</a:t>
            </a:r>
            <a:r>
              <a:rPr lang="en-US" sz="975" i="1" dirty="0">
                <a:solidFill>
                  <a:srgbClr val="666666"/>
                </a:solidFill>
                <a:latin typeface="Arial" charset="0"/>
                <a:ea typeface="Arial" charset="0"/>
                <a:cs typeface="Arial" charset="0"/>
              </a:rPr>
              <a:t>accent color only</a:t>
            </a:r>
            <a:r>
              <a:rPr lang="en-US" sz="975" dirty="0">
                <a:solidFill>
                  <a:srgbClr val="666666"/>
                </a:solidFill>
                <a:latin typeface="Arial" charset="0"/>
                <a:ea typeface="Arial" charset="0"/>
                <a:cs typeface="Arial" charset="0"/>
              </a:rPr>
              <a:t>): R-0 G-166 B-156 </a:t>
            </a:r>
          </a:p>
        </p:txBody>
      </p:sp>
      <p:grpSp>
        <p:nvGrpSpPr>
          <p:cNvPr id="10" name="Group 9">
            <a:extLst>
              <a:ext uri="{FF2B5EF4-FFF2-40B4-BE49-F238E27FC236}">
                <a16:creationId xmlns:a16="http://schemas.microsoft.com/office/drawing/2014/main" id="{D686273A-7D9D-4CA5-8CE4-24B8D6C55E2A}"/>
              </a:ext>
              <a:ext uri="{C183D7F6-B498-43B3-948B-1728B52AA6E4}">
                <adec:decorative xmlns:adec="http://schemas.microsoft.com/office/drawing/2017/decorative" val="1"/>
              </a:ext>
            </a:extLst>
          </p:cNvPr>
          <p:cNvGrpSpPr/>
          <p:nvPr/>
        </p:nvGrpSpPr>
        <p:grpSpPr>
          <a:xfrm>
            <a:off x="4243126" y="5612753"/>
            <a:ext cx="1950333" cy="772532"/>
            <a:chOff x="5166746" y="5549509"/>
            <a:chExt cx="2600444" cy="1030043"/>
          </a:xfrm>
        </p:grpSpPr>
        <p:sp>
          <p:nvSpPr>
            <p:cNvPr id="5" name="Freeform" title="Left square bracket."/>
            <p:cNvSpPr/>
            <p:nvPr/>
          </p:nvSpPr>
          <p:spPr>
            <a:xfrm>
              <a:off x="5166746" y="5549509"/>
              <a:ext cx="184613" cy="1012725"/>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A69C"/>
            </a:solidFill>
            <a:ln>
              <a:solidFill>
                <a:srgbClr val="00A6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charset="0"/>
              </a:endParaRPr>
            </a:p>
          </p:txBody>
        </p:sp>
        <p:sp>
          <p:nvSpPr>
            <p:cNvPr id="6" name="Freeform" title="Right square bracket"/>
            <p:cNvSpPr/>
            <p:nvPr/>
          </p:nvSpPr>
          <p:spPr>
            <a:xfrm rot="10800000">
              <a:off x="7582577" y="5566827"/>
              <a:ext cx="184613" cy="1012725"/>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A69C"/>
            </a:solidFill>
            <a:ln>
              <a:solidFill>
                <a:srgbClr val="00A6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charset="0"/>
              </a:endParaRPr>
            </a:p>
          </p:txBody>
        </p:sp>
      </p:grpSp>
      <p:pic>
        <p:nvPicPr>
          <p:cNvPr id="8" name="Picture 5" descr="Custom font color window in PowerPoint."/>
          <p:cNvPicPr>
            <a:picLocks noChangeAspect="1"/>
          </p:cNvPicPr>
          <p:nvPr/>
        </p:nvPicPr>
        <p:blipFill>
          <a:blip r:embed="rId3"/>
          <a:stretch>
            <a:fillRect/>
          </a:stretch>
        </p:blipFill>
        <p:spPr>
          <a:xfrm>
            <a:off x="6142630" y="2489587"/>
            <a:ext cx="2350294" cy="2600325"/>
          </a:xfrm>
          <a:prstGeom prst="rect">
            <a:avLst/>
          </a:prstGeom>
        </p:spPr>
      </p:pic>
      <p:sp>
        <p:nvSpPr>
          <p:cNvPr id="4" name="Arc 6">
            <a:extLst>
              <a:ext uri="{C183D7F6-B498-43B3-948B-1728B52AA6E4}">
                <adec:decorative xmlns:adec="http://schemas.microsoft.com/office/drawing/2017/decorative" val="1"/>
              </a:ext>
            </a:extLst>
          </p:cNvPr>
          <p:cNvSpPr/>
          <p:nvPr/>
        </p:nvSpPr>
        <p:spPr>
          <a:xfrm rot="1655274">
            <a:off x="5023687" y="2045338"/>
            <a:ext cx="2676539" cy="2828123"/>
          </a:xfrm>
          <a:prstGeom prst="arc">
            <a:avLst>
              <a:gd name="adj1" fmla="val 16200000"/>
              <a:gd name="adj2" fmla="val 1264430"/>
            </a:avLst>
          </a:prstGeom>
          <a:ln w="20320">
            <a:solidFill>
              <a:srgbClr val="00A69C"/>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latin typeface="Arial" charset="0"/>
            </a:endParaRPr>
          </a:p>
        </p:txBody>
      </p:sp>
    </p:spTree>
    <p:extLst>
      <p:ext uri="{BB962C8B-B14F-4D97-AF65-F5344CB8AC3E}">
        <p14:creationId xmlns:p14="http://schemas.microsoft.com/office/powerpoint/2010/main" val="469023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45"/>
          <p:cNvSpPr>
            <a:spLocks noGrp="1"/>
          </p:cNvSpPr>
          <p:nvPr>
            <p:ph type="title"/>
          </p:nvPr>
        </p:nvSpPr>
        <p:spPr>
          <a:xfrm>
            <a:off x="427101" y="1187698"/>
            <a:ext cx="7237301" cy="651323"/>
          </a:xfrm>
        </p:spPr>
        <p:txBody>
          <a:bodyPr>
            <a:normAutofit/>
          </a:bodyPr>
          <a:lstStyle/>
          <a:p>
            <a:r>
              <a:rPr lang="en-US" sz="3000" dirty="0"/>
              <a:t>Graphic elements</a:t>
            </a:r>
          </a:p>
        </p:txBody>
      </p:sp>
      <p:sp>
        <p:nvSpPr>
          <p:cNvPr id="47" name="Text Placeholder 46"/>
          <p:cNvSpPr>
            <a:spLocks noGrp="1"/>
          </p:cNvSpPr>
          <p:nvPr>
            <p:ph type="body" idx="1"/>
          </p:nvPr>
        </p:nvSpPr>
        <p:spPr>
          <a:xfrm>
            <a:off x="427101" y="2094097"/>
            <a:ext cx="7990277" cy="1105649"/>
          </a:xfrm>
        </p:spPr>
        <p:txBody>
          <a:bodyPr/>
          <a:lstStyle/>
          <a:p>
            <a:r>
              <a:rPr lang="en-US" sz="2000" dirty="0"/>
              <a:t>Copy and paste these graphic elements to give your presentation a touch of color. Only use the official UB brand color palette. For more information, please visit the </a:t>
            </a:r>
            <a:r>
              <a:rPr lang="en-US" sz="2000" dirty="0">
                <a:hlinkClick r:id="rId3"/>
              </a:rPr>
              <a:t>UB Brand website</a:t>
            </a:r>
            <a:r>
              <a:rPr lang="en-US" sz="2000" dirty="0">
                <a:solidFill>
                  <a:srgbClr val="828383"/>
                </a:solidFill>
              </a:rPr>
              <a:t>.</a:t>
            </a:r>
          </a:p>
          <a:p>
            <a:endParaRPr lang="en-US" sz="2000" dirty="0"/>
          </a:p>
        </p:txBody>
      </p:sp>
      <p:sp>
        <p:nvSpPr>
          <p:cNvPr id="2" name="Arc 1">
            <a:extLst>
              <a:ext uri="{C183D7F6-B498-43B3-948B-1728B52AA6E4}">
                <adec:decorative xmlns:adec="http://schemas.microsoft.com/office/drawing/2017/decorative" val="1"/>
              </a:ext>
            </a:extLst>
          </p:cNvPr>
          <p:cNvSpPr/>
          <p:nvPr/>
        </p:nvSpPr>
        <p:spPr>
          <a:xfrm rot="16200000" flipV="1">
            <a:off x="652403" y="3507219"/>
            <a:ext cx="1049348" cy="1247329"/>
          </a:xfrm>
          <a:prstGeom prst="arc">
            <a:avLst>
              <a:gd name="adj1" fmla="val 16200000"/>
              <a:gd name="adj2" fmla="val 4002257"/>
            </a:avLst>
          </a:prstGeom>
          <a:ln w="20320">
            <a:solidFill>
              <a:srgbClr val="00A69C"/>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latin typeface="Arial" charset="0"/>
            </a:endParaRPr>
          </a:p>
        </p:txBody>
      </p:sp>
      <p:sp>
        <p:nvSpPr>
          <p:cNvPr id="23" name="Arc 22">
            <a:extLst>
              <a:ext uri="{C183D7F6-B498-43B3-948B-1728B52AA6E4}">
                <adec:decorative xmlns:adec="http://schemas.microsoft.com/office/drawing/2017/decorative" val="1"/>
              </a:ext>
            </a:extLst>
          </p:cNvPr>
          <p:cNvSpPr/>
          <p:nvPr/>
        </p:nvSpPr>
        <p:spPr>
          <a:xfrm rot="16200000" flipV="1">
            <a:off x="2357479" y="3507218"/>
            <a:ext cx="1049348" cy="1247329"/>
          </a:xfrm>
          <a:prstGeom prst="arc">
            <a:avLst>
              <a:gd name="adj1" fmla="val 16200000"/>
              <a:gd name="adj2" fmla="val 4002257"/>
            </a:avLst>
          </a:prstGeom>
          <a:noFill/>
          <a:ln w="20320">
            <a:solidFill>
              <a:srgbClr val="00A69C"/>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latin typeface="Arial" charset="0"/>
            </a:endParaRPr>
          </a:p>
        </p:txBody>
      </p:sp>
      <p:sp>
        <p:nvSpPr>
          <p:cNvPr id="3" name="Oval 2">
            <a:extLst>
              <a:ext uri="{C183D7F6-B498-43B3-948B-1728B52AA6E4}">
                <adec:decorative xmlns:adec="http://schemas.microsoft.com/office/drawing/2017/decorative" val="1"/>
              </a:ext>
            </a:extLst>
          </p:cNvPr>
          <p:cNvSpPr/>
          <p:nvPr/>
        </p:nvSpPr>
        <p:spPr>
          <a:xfrm>
            <a:off x="561889" y="4312745"/>
            <a:ext cx="167684" cy="167684"/>
          </a:xfrm>
          <a:prstGeom prst="ellipse">
            <a:avLst/>
          </a:prstGeom>
          <a:solidFill>
            <a:srgbClr val="00A69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solidFill>
                <a:latin typeface="Arial" charset="0"/>
                <a:ea typeface="Arial" charset="0"/>
                <a:cs typeface="Arial" charset="0"/>
              </a:rPr>
              <a:t>1</a:t>
            </a:r>
          </a:p>
        </p:txBody>
      </p:sp>
      <p:sp>
        <p:nvSpPr>
          <p:cNvPr id="4" name="Oval 3">
            <a:extLst>
              <a:ext uri="{C183D7F6-B498-43B3-948B-1728B52AA6E4}">
                <adec:decorative xmlns:adec="http://schemas.microsoft.com/office/drawing/2017/decorative" val="1"/>
              </a:ext>
            </a:extLst>
          </p:cNvPr>
          <p:cNvSpPr/>
          <p:nvPr/>
        </p:nvSpPr>
        <p:spPr>
          <a:xfrm>
            <a:off x="918242" y="4312745"/>
            <a:ext cx="167684" cy="167684"/>
          </a:xfrm>
          <a:prstGeom prst="ellipse">
            <a:avLst/>
          </a:prstGeom>
          <a:solidFill>
            <a:srgbClr val="00A69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solidFill>
                <a:latin typeface="Arial" charset="0"/>
                <a:ea typeface="Arial" charset="0"/>
                <a:cs typeface="Arial" charset="0"/>
              </a:rPr>
              <a:t>2</a:t>
            </a:r>
          </a:p>
        </p:txBody>
      </p:sp>
      <p:sp>
        <p:nvSpPr>
          <p:cNvPr id="5" name="Oval 4">
            <a:extLst>
              <a:ext uri="{C183D7F6-B498-43B3-948B-1728B52AA6E4}">
                <adec:decorative xmlns:adec="http://schemas.microsoft.com/office/drawing/2017/decorative" val="1"/>
              </a:ext>
            </a:extLst>
          </p:cNvPr>
          <p:cNvSpPr/>
          <p:nvPr/>
        </p:nvSpPr>
        <p:spPr>
          <a:xfrm>
            <a:off x="1274595" y="4312745"/>
            <a:ext cx="167684" cy="167684"/>
          </a:xfrm>
          <a:prstGeom prst="ellipse">
            <a:avLst/>
          </a:prstGeom>
          <a:solidFill>
            <a:srgbClr val="00A69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solidFill>
                <a:latin typeface="Arial" charset="0"/>
                <a:ea typeface="Arial" charset="0"/>
                <a:cs typeface="Arial" charset="0"/>
              </a:rPr>
              <a:t>3</a:t>
            </a:r>
          </a:p>
        </p:txBody>
      </p:sp>
      <p:sp>
        <p:nvSpPr>
          <p:cNvPr id="6" name="Oval 5">
            <a:extLst>
              <a:ext uri="{C183D7F6-B498-43B3-948B-1728B52AA6E4}">
                <adec:decorative xmlns:adec="http://schemas.microsoft.com/office/drawing/2017/decorative" val="1"/>
              </a:ext>
            </a:extLst>
          </p:cNvPr>
          <p:cNvSpPr/>
          <p:nvPr/>
        </p:nvSpPr>
        <p:spPr>
          <a:xfrm>
            <a:off x="1630948" y="4312745"/>
            <a:ext cx="167684" cy="167684"/>
          </a:xfrm>
          <a:prstGeom prst="ellipse">
            <a:avLst/>
          </a:prstGeom>
          <a:solidFill>
            <a:srgbClr val="00A69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solidFill>
                <a:latin typeface="Arial" charset="0"/>
                <a:ea typeface="Arial" charset="0"/>
                <a:cs typeface="Arial" charset="0"/>
              </a:rPr>
              <a:t>4</a:t>
            </a:r>
          </a:p>
        </p:txBody>
      </p:sp>
      <p:sp>
        <p:nvSpPr>
          <p:cNvPr id="7" name="Oval 6">
            <a:extLst>
              <a:ext uri="{C183D7F6-B498-43B3-948B-1728B52AA6E4}">
                <adec:decorative xmlns:adec="http://schemas.microsoft.com/office/drawing/2017/decorative" val="1"/>
              </a:ext>
            </a:extLst>
          </p:cNvPr>
          <p:cNvSpPr/>
          <p:nvPr/>
        </p:nvSpPr>
        <p:spPr>
          <a:xfrm>
            <a:off x="1987300" y="4312745"/>
            <a:ext cx="167684" cy="167684"/>
          </a:xfrm>
          <a:prstGeom prst="ellipse">
            <a:avLst/>
          </a:prstGeom>
          <a:solidFill>
            <a:srgbClr val="00A69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solidFill>
                <a:latin typeface="Arial" charset="0"/>
                <a:ea typeface="Arial" charset="0"/>
                <a:cs typeface="Arial" charset="0"/>
              </a:rPr>
              <a:t>5</a:t>
            </a:r>
          </a:p>
        </p:txBody>
      </p:sp>
      <p:sp>
        <p:nvSpPr>
          <p:cNvPr id="8" name="Oval 7">
            <a:extLst>
              <a:ext uri="{C183D7F6-B498-43B3-948B-1728B52AA6E4}">
                <adec:decorative xmlns:adec="http://schemas.microsoft.com/office/drawing/2017/decorative" val="1"/>
              </a:ext>
            </a:extLst>
          </p:cNvPr>
          <p:cNvSpPr/>
          <p:nvPr/>
        </p:nvSpPr>
        <p:spPr>
          <a:xfrm>
            <a:off x="2343653" y="4312745"/>
            <a:ext cx="167684" cy="167684"/>
          </a:xfrm>
          <a:prstGeom prst="ellipse">
            <a:avLst/>
          </a:prstGeom>
          <a:solidFill>
            <a:srgbClr val="00A69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solidFill>
                <a:latin typeface="Arial" charset="0"/>
                <a:ea typeface="Arial" charset="0"/>
                <a:cs typeface="Arial" charset="0"/>
              </a:rPr>
              <a:t>6</a:t>
            </a:r>
          </a:p>
        </p:txBody>
      </p:sp>
      <p:sp>
        <p:nvSpPr>
          <p:cNvPr id="9" name="Oval 8">
            <a:extLst>
              <a:ext uri="{C183D7F6-B498-43B3-948B-1728B52AA6E4}">
                <adec:decorative xmlns:adec="http://schemas.microsoft.com/office/drawing/2017/decorative" val="1"/>
              </a:ext>
            </a:extLst>
          </p:cNvPr>
          <p:cNvSpPr/>
          <p:nvPr/>
        </p:nvSpPr>
        <p:spPr>
          <a:xfrm>
            <a:off x="2700006" y="4312745"/>
            <a:ext cx="167684" cy="167684"/>
          </a:xfrm>
          <a:prstGeom prst="ellipse">
            <a:avLst/>
          </a:prstGeom>
          <a:solidFill>
            <a:srgbClr val="00A69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solidFill>
                <a:latin typeface="Arial" charset="0"/>
                <a:ea typeface="Arial" charset="0"/>
                <a:cs typeface="Arial" charset="0"/>
              </a:rPr>
              <a:t>7</a:t>
            </a:r>
          </a:p>
        </p:txBody>
      </p:sp>
      <p:sp>
        <p:nvSpPr>
          <p:cNvPr id="10" name="Oval 9">
            <a:extLst>
              <a:ext uri="{C183D7F6-B498-43B3-948B-1728B52AA6E4}">
                <adec:decorative xmlns:adec="http://schemas.microsoft.com/office/drawing/2017/decorative" val="1"/>
              </a:ext>
            </a:extLst>
          </p:cNvPr>
          <p:cNvSpPr/>
          <p:nvPr/>
        </p:nvSpPr>
        <p:spPr>
          <a:xfrm>
            <a:off x="3056359" y="4312745"/>
            <a:ext cx="167684" cy="167684"/>
          </a:xfrm>
          <a:prstGeom prst="ellipse">
            <a:avLst/>
          </a:prstGeom>
          <a:solidFill>
            <a:srgbClr val="00A69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solidFill>
                <a:latin typeface="Arial" charset="0"/>
                <a:ea typeface="Arial" charset="0"/>
                <a:cs typeface="Arial" charset="0"/>
              </a:rPr>
              <a:t>8</a:t>
            </a:r>
          </a:p>
        </p:txBody>
      </p:sp>
      <p:sp>
        <p:nvSpPr>
          <p:cNvPr id="11" name="Oval 10">
            <a:extLst>
              <a:ext uri="{C183D7F6-B498-43B3-948B-1728B52AA6E4}">
                <adec:decorative xmlns:adec="http://schemas.microsoft.com/office/drawing/2017/decorative" val="1"/>
              </a:ext>
            </a:extLst>
          </p:cNvPr>
          <p:cNvSpPr/>
          <p:nvPr/>
        </p:nvSpPr>
        <p:spPr>
          <a:xfrm>
            <a:off x="3412711" y="4312745"/>
            <a:ext cx="167684" cy="167684"/>
          </a:xfrm>
          <a:prstGeom prst="ellipse">
            <a:avLst/>
          </a:prstGeom>
          <a:solidFill>
            <a:srgbClr val="00A69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solidFill>
                <a:latin typeface="Arial" charset="0"/>
                <a:ea typeface="Arial" charset="0"/>
                <a:cs typeface="Arial" charset="0"/>
              </a:rPr>
              <a:t>9</a:t>
            </a:r>
          </a:p>
        </p:txBody>
      </p:sp>
      <p:sp>
        <p:nvSpPr>
          <p:cNvPr id="12" name="Oval 11">
            <a:extLst>
              <a:ext uri="{C183D7F6-B498-43B3-948B-1728B52AA6E4}">
                <adec:decorative xmlns:adec="http://schemas.microsoft.com/office/drawing/2017/decorative" val="1"/>
              </a:ext>
            </a:extLst>
          </p:cNvPr>
          <p:cNvSpPr/>
          <p:nvPr/>
        </p:nvSpPr>
        <p:spPr>
          <a:xfrm>
            <a:off x="3769063" y="4312745"/>
            <a:ext cx="167684" cy="167684"/>
          </a:xfrm>
          <a:prstGeom prst="ellipse">
            <a:avLst/>
          </a:prstGeom>
          <a:solidFill>
            <a:srgbClr val="00A69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solidFill>
                <a:latin typeface="Arial" charset="0"/>
                <a:ea typeface="Arial" charset="0"/>
                <a:cs typeface="Arial" charset="0"/>
              </a:rPr>
              <a:t>0</a:t>
            </a:r>
          </a:p>
        </p:txBody>
      </p:sp>
      <p:sp>
        <p:nvSpPr>
          <p:cNvPr id="13" name="Oval 12">
            <a:extLst>
              <a:ext uri="{C183D7F6-B498-43B3-948B-1728B52AA6E4}">
                <adec:decorative xmlns:adec="http://schemas.microsoft.com/office/drawing/2017/decorative" val="1"/>
              </a:ext>
            </a:extLst>
          </p:cNvPr>
          <p:cNvSpPr/>
          <p:nvPr/>
        </p:nvSpPr>
        <p:spPr>
          <a:xfrm>
            <a:off x="562451" y="4589979"/>
            <a:ext cx="167684" cy="167684"/>
          </a:xfrm>
          <a:prstGeom prst="ellipse">
            <a:avLst/>
          </a:prstGeom>
          <a:noFill/>
          <a:ln w="31115" cap="rnd">
            <a:solidFill>
              <a:srgbClr val="00A69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A69C"/>
                </a:solidFill>
                <a:latin typeface="Arial" charset="0"/>
                <a:ea typeface="Arial" charset="0"/>
                <a:cs typeface="Arial" charset="0"/>
              </a:rPr>
              <a:t>1</a:t>
            </a:r>
          </a:p>
        </p:txBody>
      </p:sp>
      <p:sp>
        <p:nvSpPr>
          <p:cNvPr id="14" name="Oval 13">
            <a:extLst>
              <a:ext uri="{C183D7F6-B498-43B3-948B-1728B52AA6E4}">
                <adec:decorative xmlns:adec="http://schemas.microsoft.com/office/drawing/2017/decorative" val="1"/>
              </a:ext>
            </a:extLst>
          </p:cNvPr>
          <p:cNvSpPr/>
          <p:nvPr/>
        </p:nvSpPr>
        <p:spPr>
          <a:xfrm>
            <a:off x="918804" y="4589979"/>
            <a:ext cx="167684" cy="167684"/>
          </a:xfrm>
          <a:prstGeom prst="ellipse">
            <a:avLst/>
          </a:prstGeom>
          <a:noFill/>
          <a:ln w="31115" cap="rnd">
            <a:solidFill>
              <a:srgbClr val="00A69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A69C"/>
                </a:solidFill>
                <a:latin typeface="Arial" charset="0"/>
                <a:ea typeface="Arial" charset="0"/>
                <a:cs typeface="Arial" charset="0"/>
              </a:rPr>
              <a:t>2</a:t>
            </a:r>
          </a:p>
        </p:txBody>
      </p:sp>
      <p:sp>
        <p:nvSpPr>
          <p:cNvPr id="15" name="Oval 14">
            <a:extLst>
              <a:ext uri="{C183D7F6-B498-43B3-948B-1728B52AA6E4}">
                <adec:decorative xmlns:adec="http://schemas.microsoft.com/office/drawing/2017/decorative" val="1"/>
              </a:ext>
            </a:extLst>
          </p:cNvPr>
          <p:cNvSpPr/>
          <p:nvPr/>
        </p:nvSpPr>
        <p:spPr>
          <a:xfrm>
            <a:off x="1275157" y="4589979"/>
            <a:ext cx="167684" cy="167684"/>
          </a:xfrm>
          <a:prstGeom prst="ellipse">
            <a:avLst/>
          </a:prstGeom>
          <a:noFill/>
          <a:ln w="31115" cap="rnd">
            <a:solidFill>
              <a:srgbClr val="00A69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A69C"/>
                </a:solidFill>
                <a:latin typeface="Arial" charset="0"/>
                <a:ea typeface="Arial" charset="0"/>
                <a:cs typeface="Arial" charset="0"/>
              </a:rPr>
              <a:t>3</a:t>
            </a:r>
          </a:p>
        </p:txBody>
      </p:sp>
      <p:sp>
        <p:nvSpPr>
          <p:cNvPr id="16" name="Oval 15">
            <a:extLst>
              <a:ext uri="{C183D7F6-B498-43B3-948B-1728B52AA6E4}">
                <adec:decorative xmlns:adec="http://schemas.microsoft.com/office/drawing/2017/decorative" val="1"/>
              </a:ext>
            </a:extLst>
          </p:cNvPr>
          <p:cNvSpPr/>
          <p:nvPr/>
        </p:nvSpPr>
        <p:spPr>
          <a:xfrm>
            <a:off x="1631509" y="4589979"/>
            <a:ext cx="167684" cy="167684"/>
          </a:xfrm>
          <a:prstGeom prst="ellipse">
            <a:avLst/>
          </a:prstGeom>
          <a:noFill/>
          <a:ln w="31115" cap="rnd">
            <a:solidFill>
              <a:srgbClr val="00A69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A69C"/>
                </a:solidFill>
                <a:latin typeface="Arial" charset="0"/>
                <a:ea typeface="Arial" charset="0"/>
                <a:cs typeface="Arial" charset="0"/>
              </a:rPr>
              <a:t>4</a:t>
            </a:r>
          </a:p>
        </p:txBody>
      </p:sp>
      <p:sp>
        <p:nvSpPr>
          <p:cNvPr id="17" name="Oval 16">
            <a:extLst>
              <a:ext uri="{C183D7F6-B498-43B3-948B-1728B52AA6E4}">
                <adec:decorative xmlns:adec="http://schemas.microsoft.com/office/drawing/2017/decorative" val="1"/>
              </a:ext>
            </a:extLst>
          </p:cNvPr>
          <p:cNvSpPr/>
          <p:nvPr/>
        </p:nvSpPr>
        <p:spPr>
          <a:xfrm>
            <a:off x="1987862" y="4589979"/>
            <a:ext cx="167684" cy="167684"/>
          </a:xfrm>
          <a:prstGeom prst="ellipse">
            <a:avLst/>
          </a:prstGeom>
          <a:noFill/>
          <a:ln w="31115" cap="rnd">
            <a:solidFill>
              <a:srgbClr val="00A69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A69C"/>
                </a:solidFill>
                <a:latin typeface="Arial" charset="0"/>
                <a:ea typeface="Arial" charset="0"/>
                <a:cs typeface="Arial" charset="0"/>
              </a:rPr>
              <a:t>5</a:t>
            </a:r>
          </a:p>
        </p:txBody>
      </p:sp>
      <p:sp>
        <p:nvSpPr>
          <p:cNvPr id="18" name="Oval 17">
            <a:extLst>
              <a:ext uri="{C183D7F6-B498-43B3-948B-1728B52AA6E4}">
                <adec:decorative xmlns:adec="http://schemas.microsoft.com/office/drawing/2017/decorative" val="1"/>
              </a:ext>
            </a:extLst>
          </p:cNvPr>
          <p:cNvSpPr/>
          <p:nvPr/>
        </p:nvSpPr>
        <p:spPr>
          <a:xfrm>
            <a:off x="2344215" y="4589979"/>
            <a:ext cx="167684" cy="167684"/>
          </a:xfrm>
          <a:prstGeom prst="ellipse">
            <a:avLst/>
          </a:prstGeom>
          <a:noFill/>
          <a:ln w="31115" cap="rnd">
            <a:solidFill>
              <a:srgbClr val="00A69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A69C"/>
                </a:solidFill>
                <a:latin typeface="Arial" charset="0"/>
                <a:ea typeface="Arial" charset="0"/>
                <a:cs typeface="Arial" charset="0"/>
              </a:rPr>
              <a:t>6</a:t>
            </a:r>
          </a:p>
        </p:txBody>
      </p:sp>
      <p:sp>
        <p:nvSpPr>
          <p:cNvPr id="19" name="Oval 18">
            <a:extLst>
              <a:ext uri="{C183D7F6-B498-43B3-948B-1728B52AA6E4}">
                <adec:decorative xmlns:adec="http://schemas.microsoft.com/office/drawing/2017/decorative" val="1"/>
              </a:ext>
            </a:extLst>
          </p:cNvPr>
          <p:cNvSpPr/>
          <p:nvPr/>
        </p:nvSpPr>
        <p:spPr>
          <a:xfrm>
            <a:off x="2700568" y="4589979"/>
            <a:ext cx="167684" cy="167684"/>
          </a:xfrm>
          <a:prstGeom prst="ellipse">
            <a:avLst/>
          </a:prstGeom>
          <a:noFill/>
          <a:ln w="31115" cap="rnd">
            <a:solidFill>
              <a:srgbClr val="00A69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A69C"/>
                </a:solidFill>
                <a:latin typeface="Arial" charset="0"/>
                <a:ea typeface="Arial" charset="0"/>
                <a:cs typeface="Arial" charset="0"/>
              </a:rPr>
              <a:t>7</a:t>
            </a:r>
          </a:p>
        </p:txBody>
      </p:sp>
      <p:sp>
        <p:nvSpPr>
          <p:cNvPr id="20" name="Oval 19">
            <a:extLst>
              <a:ext uri="{C183D7F6-B498-43B3-948B-1728B52AA6E4}">
                <adec:decorative xmlns:adec="http://schemas.microsoft.com/office/drawing/2017/decorative" val="1"/>
              </a:ext>
            </a:extLst>
          </p:cNvPr>
          <p:cNvSpPr/>
          <p:nvPr/>
        </p:nvSpPr>
        <p:spPr>
          <a:xfrm>
            <a:off x="3056920" y="4589979"/>
            <a:ext cx="167684" cy="167684"/>
          </a:xfrm>
          <a:prstGeom prst="ellipse">
            <a:avLst/>
          </a:prstGeom>
          <a:noFill/>
          <a:ln w="31115" cap="rnd">
            <a:solidFill>
              <a:srgbClr val="00A69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A69C"/>
                </a:solidFill>
                <a:latin typeface="Arial" charset="0"/>
                <a:ea typeface="Arial" charset="0"/>
                <a:cs typeface="Arial" charset="0"/>
              </a:rPr>
              <a:t>8</a:t>
            </a:r>
          </a:p>
        </p:txBody>
      </p:sp>
      <p:sp>
        <p:nvSpPr>
          <p:cNvPr id="21" name="Oval 20">
            <a:extLst>
              <a:ext uri="{C183D7F6-B498-43B3-948B-1728B52AA6E4}">
                <adec:decorative xmlns:adec="http://schemas.microsoft.com/office/drawing/2017/decorative" val="1"/>
              </a:ext>
            </a:extLst>
          </p:cNvPr>
          <p:cNvSpPr/>
          <p:nvPr/>
        </p:nvSpPr>
        <p:spPr>
          <a:xfrm>
            <a:off x="3413273" y="4589979"/>
            <a:ext cx="167684" cy="167684"/>
          </a:xfrm>
          <a:prstGeom prst="ellipse">
            <a:avLst/>
          </a:prstGeom>
          <a:noFill/>
          <a:ln w="31115" cap="rnd">
            <a:solidFill>
              <a:srgbClr val="00A69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A69C"/>
                </a:solidFill>
                <a:latin typeface="Arial" charset="0"/>
                <a:ea typeface="Arial" charset="0"/>
                <a:cs typeface="Arial" charset="0"/>
              </a:rPr>
              <a:t>9</a:t>
            </a:r>
          </a:p>
        </p:txBody>
      </p:sp>
      <p:sp>
        <p:nvSpPr>
          <p:cNvPr id="22" name="Oval 21">
            <a:extLst>
              <a:ext uri="{C183D7F6-B498-43B3-948B-1728B52AA6E4}">
                <adec:decorative xmlns:adec="http://schemas.microsoft.com/office/drawing/2017/decorative" val="1"/>
              </a:ext>
            </a:extLst>
          </p:cNvPr>
          <p:cNvSpPr/>
          <p:nvPr/>
        </p:nvSpPr>
        <p:spPr>
          <a:xfrm>
            <a:off x="3769624" y="4589979"/>
            <a:ext cx="167684" cy="167684"/>
          </a:xfrm>
          <a:prstGeom prst="ellipse">
            <a:avLst/>
          </a:prstGeom>
          <a:noFill/>
          <a:ln w="31115" cap="rnd">
            <a:solidFill>
              <a:srgbClr val="00A69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A69C"/>
                </a:solidFill>
                <a:latin typeface="Arial" charset="0"/>
                <a:ea typeface="Arial" charset="0"/>
                <a:cs typeface="Arial" charset="0"/>
              </a:rPr>
              <a:t>0</a:t>
            </a:r>
          </a:p>
        </p:txBody>
      </p:sp>
      <p:sp>
        <p:nvSpPr>
          <p:cNvPr id="24" name="Oval 23">
            <a:extLst>
              <a:ext uri="{C183D7F6-B498-43B3-948B-1728B52AA6E4}">
                <adec:decorative xmlns:adec="http://schemas.microsoft.com/office/drawing/2017/decorative" val="1"/>
              </a:ext>
            </a:extLst>
          </p:cNvPr>
          <p:cNvSpPr/>
          <p:nvPr/>
        </p:nvSpPr>
        <p:spPr>
          <a:xfrm>
            <a:off x="568144" y="5109572"/>
            <a:ext cx="167684" cy="167684"/>
          </a:xfrm>
          <a:prstGeom prst="ellipse">
            <a:avLst/>
          </a:prstGeom>
          <a:solidFill>
            <a:srgbClr val="00A69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solidFill>
                <a:latin typeface="Arial" charset="0"/>
                <a:ea typeface="Arial" charset="0"/>
                <a:cs typeface="Arial" charset="0"/>
              </a:rPr>
              <a:t>A</a:t>
            </a:r>
          </a:p>
        </p:txBody>
      </p:sp>
      <p:sp>
        <p:nvSpPr>
          <p:cNvPr id="25" name="Oval 24">
            <a:extLst>
              <a:ext uri="{C183D7F6-B498-43B3-948B-1728B52AA6E4}">
                <adec:decorative xmlns:adec="http://schemas.microsoft.com/office/drawing/2017/decorative" val="1"/>
              </a:ext>
            </a:extLst>
          </p:cNvPr>
          <p:cNvSpPr/>
          <p:nvPr/>
        </p:nvSpPr>
        <p:spPr>
          <a:xfrm>
            <a:off x="918242" y="5109572"/>
            <a:ext cx="167684" cy="167684"/>
          </a:xfrm>
          <a:prstGeom prst="ellipse">
            <a:avLst/>
          </a:prstGeom>
          <a:solidFill>
            <a:srgbClr val="00A69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solidFill>
                <a:latin typeface="Arial" charset="0"/>
                <a:ea typeface="Arial" charset="0"/>
                <a:cs typeface="Arial" charset="0"/>
              </a:rPr>
              <a:t>B</a:t>
            </a:r>
          </a:p>
        </p:txBody>
      </p:sp>
      <p:sp>
        <p:nvSpPr>
          <p:cNvPr id="26" name="Oval 25">
            <a:extLst>
              <a:ext uri="{C183D7F6-B498-43B3-948B-1728B52AA6E4}">
                <adec:decorative xmlns:adec="http://schemas.microsoft.com/office/drawing/2017/decorative" val="1"/>
              </a:ext>
            </a:extLst>
          </p:cNvPr>
          <p:cNvSpPr/>
          <p:nvPr/>
        </p:nvSpPr>
        <p:spPr>
          <a:xfrm>
            <a:off x="1274595" y="5109572"/>
            <a:ext cx="167684" cy="167684"/>
          </a:xfrm>
          <a:prstGeom prst="ellipse">
            <a:avLst/>
          </a:prstGeom>
          <a:solidFill>
            <a:srgbClr val="00A69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solidFill>
                <a:latin typeface="Arial" charset="0"/>
                <a:ea typeface="Arial" charset="0"/>
                <a:cs typeface="Arial" charset="0"/>
              </a:rPr>
              <a:t>C</a:t>
            </a:r>
          </a:p>
        </p:txBody>
      </p:sp>
      <p:sp>
        <p:nvSpPr>
          <p:cNvPr id="27" name="Oval 26">
            <a:extLst>
              <a:ext uri="{C183D7F6-B498-43B3-948B-1728B52AA6E4}">
                <adec:decorative xmlns:adec="http://schemas.microsoft.com/office/drawing/2017/decorative" val="1"/>
              </a:ext>
            </a:extLst>
          </p:cNvPr>
          <p:cNvSpPr/>
          <p:nvPr/>
        </p:nvSpPr>
        <p:spPr>
          <a:xfrm>
            <a:off x="1630948" y="5109572"/>
            <a:ext cx="167684" cy="167684"/>
          </a:xfrm>
          <a:prstGeom prst="ellipse">
            <a:avLst/>
          </a:prstGeom>
          <a:solidFill>
            <a:srgbClr val="00A69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solidFill>
                <a:latin typeface="Arial" charset="0"/>
                <a:ea typeface="Arial" charset="0"/>
                <a:cs typeface="Arial" charset="0"/>
              </a:rPr>
              <a:t>D</a:t>
            </a:r>
          </a:p>
        </p:txBody>
      </p:sp>
      <p:sp>
        <p:nvSpPr>
          <p:cNvPr id="28" name="Oval 27">
            <a:extLst>
              <a:ext uri="{C183D7F6-B498-43B3-948B-1728B52AA6E4}">
                <adec:decorative xmlns:adec="http://schemas.microsoft.com/office/drawing/2017/decorative" val="1"/>
              </a:ext>
            </a:extLst>
          </p:cNvPr>
          <p:cNvSpPr/>
          <p:nvPr/>
        </p:nvSpPr>
        <p:spPr>
          <a:xfrm>
            <a:off x="1987300" y="5109572"/>
            <a:ext cx="167684" cy="167684"/>
          </a:xfrm>
          <a:prstGeom prst="ellipse">
            <a:avLst/>
          </a:prstGeom>
          <a:solidFill>
            <a:srgbClr val="00A69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solidFill>
                <a:latin typeface="Arial" charset="0"/>
                <a:ea typeface="Arial" charset="0"/>
                <a:cs typeface="Arial" charset="0"/>
              </a:rPr>
              <a:t>E</a:t>
            </a:r>
          </a:p>
        </p:txBody>
      </p:sp>
      <p:sp>
        <p:nvSpPr>
          <p:cNvPr id="29" name="Oval 28">
            <a:extLst>
              <a:ext uri="{C183D7F6-B498-43B3-948B-1728B52AA6E4}">
                <adec:decorative xmlns:adec="http://schemas.microsoft.com/office/drawing/2017/decorative" val="1"/>
              </a:ext>
            </a:extLst>
          </p:cNvPr>
          <p:cNvSpPr/>
          <p:nvPr/>
        </p:nvSpPr>
        <p:spPr>
          <a:xfrm>
            <a:off x="2343653" y="5109572"/>
            <a:ext cx="167684" cy="167684"/>
          </a:xfrm>
          <a:prstGeom prst="ellipse">
            <a:avLst/>
          </a:prstGeom>
          <a:solidFill>
            <a:srgbClr val="00A69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solidFill>
                <a:latin typeface="Arial" charset="0"/>
                <a:ea typeface="Arial" charset="0"/>
                <a:cs typeface="Arial" charset="0"/>
              </a:rPr>
              <a:t>F</a:t>
            </a:r>
          </a:p>
        </p:txBody>
      </p:sp>
      <p:sp>
        <p:nvSpPr>
          <p:cNvPr id="30" name="Oval 29">
            <a:extLst>
              <a:ext uri="{C183D7F6-B498-43B3-948B-1728B52AA6E4}">
                <adec:decorative xmlns:adec="http://schemas.microsoft.com/office/drawing/2017/decorative" val="1"/>
              </a:ext>
            </a:extLst>
          </p:cNvPr>
          <p:cNvSpPr/>
          <p:nvPr/>
        </p:nvSpPr>
        <p:spPr>
          <a:xfrm>
            <a:off x="2700006" y="5109572"/>
            <a:ext cx="167684" cy="167684"/>
          </a:xfrm>
          <a:prstGeom prst="ellipse">
            <a:avLst/>
          </a:prstGeom>
          <a:solidFill>
            <a:srgbClr val="00A69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solidFill>
                <a:latin typeface="Arial" charset="0"/>
                <a:ea typeface="Arial" charset="0"/>
                <a:cs typeface="Arial" charset="0"/>
              </a:rPr>
              <a:t>G</a:t>
            </a:r>
          </a:p>
        </p:txBody>
      </p:sp>
      <p:sp>
        <p:nvSpPr>
          <p:cNvPr id="31" name="Oval 30">
            <a:extLst>
              <a:ext uri="{C183D7F6-B498-43B3-948B-1728B52AA6E4}">
                <adec:decorative xmlns:adec="http://schemas.microsoft.com/office/drawing/2017/decorative" val="1"/>
              </a:ext>
            </a:extLst>
          </p:cNvPr>
          <p:cNvSpPr/>
          <p:nvPr/>
        </p:nvSpPr>
        <p:spPr>
          <a:xfrm>
            <a:off x="3056359" y="5109572"/>
            <a:ext cx="167684" cy="167684"/>
          </a:xfrm>
          <a:prstGeom prst="ellipse">
            <a:avLst/>
          </a:prstGeom>
          <a:solidFill>
            <a:srgbClr val="00A69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solidFill>
                <a:latin typeface="Arial" charset="0"/>
                <a:ea typeface="Arial" charset="0"/>
                <a:cs typeface="Arial" charset="0"/>
              </a:rPr>
              <a:t>H</a:t>
            </a:r>
          </a:p>
        </p:txBody>
      </p:sp>
      <p:sp>
        <p:nvSpPr>
          <p:cNvPr id="32" name="Oval 31">
            <a:extLst>
              <a:ext uri="{C183D7F6-B498-43B3-948B-1728B52AA6E4}">
                <adec:decorative xmlns:adec="http://schemas.microsoft.com/office/drawing/2017/decorative" val="1"/>
              </a:ext>
            </a:extLst>
          </p:cNvPr>
          <p:cNvSpPr/>
          <p:nvPr/>
        </p:nvSpPr>
        <p:spPr>
          <a:xfrm>
            <a:off x="3412711" y="5109572"/>
            <a:ext cx="167684" cy="167684"/>
          </a:xfrm>
          <a:prstGeom prst="ellipse">
            <a:avLst/>
          </a:prstGeom>
          <a:solidFill>
            <a:srgbClr val="00A69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solidFill>
                <a:latin typeface="Arial" charset="0"/>
                <a:ea typeface="Arial" charset="0"/>
                <a:cs typeface="Arial" charset="0"/>
              </a:rPr>
              <a:t>I</a:t>
            </a:r>
          </a:p>
        </p:txBody>
      </p:sp>
      <p:sp>
        <p:nvSpPr>
          <p:cNvPr id="33" name="Oval 32">
            <a:extLst>
              <a:ext uri="{C183D7F6-B498-43B3-948B-1728B52AA6E4}">
                <adec:decorative xmlns:adec="http://schemas.microsoft.com/office/drawing/2017/decorative" val="1"/>
              </a:ext>
            </a:extLst>
          </p:cNvPr>
          <p:cNvSpPr/>
          <p:nvPr/>
        </p:nvSpPr>
        <p:spPr>
          <a:xfrm>
            <a:off x="3783981" y="5101872"/>
            <a:ext cx="167684" cy="167684"/>
          </a:xfrm>
          <a:prstGeom prst="ellipse">
            <a:avLst/>
          </a:prstGeom>
          <a:solidFill>
            <a:srgbClr val="00A69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solidFill>
                <a:latin typeface="Arial" charset="0"/>
                <a:ea typeface="Arial" charset="0"/>
                <a:cs typeface="Arial" charset="0"/>
              </a:rPr>
              <a:t>J</a:t>
            </a:r>
          </a:p>
        </p:txBody>
      </p:sp>
      <p:sp>
        <p:nvSpPr>
          <p:cNvPr id="34" name="Oval 33">
            <a:extLst>
              <a:ext uri="{C183D7F6-B498-43B3-948B-1728B52AA6E4}">
                <adec:decorative xmlns:adec="http://schemas.microsoft.com/office/drawing/2017/decorative" val="1"/>
              </a:ext>
            </a:extLst>
          </p:cNvPr>
          <p:cNvSpPr/>
          <p:nvPr/>
        </p:nvSpPr>
        <p:spPr>
          <a:xfrm>
            <a:off x="561889" y="5376911"/>
            <a:ext cx="167684" cy="167684"/>
          </a:xfrm>
          <a:prstGeom prst="ellipse">
            <a:avLst/>
          </a:prstGeom>
          <a:noFill/>
          <a:ln w="31115" cap="rnd">
            <a:solidFill>
              <a:srgbClr val="00A69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A69C"/>
                </a:solidFill>
                <a:latin typeface="Arial" charset="0"/>
                <a:ea typeface="Arial" charset="0"/>
                <a:cs typeface="Arial" charset="0"/>
              </a:rPr>
              <a:t>A</a:t>
            </a:r>
          </a:p>
        </p:txBody>
      </p:sp>
      <p:sp>
        <p:nvSpPr>
          <p:cNvPr id="35" name="Oval 34">
            <a:extLst>
              <a:ext uri="{C183D7F6-B498-43B3-948B-1728B52AA6E4}">
                <adec:decorative xmlns:adec="http://schemas.microsoft.com/office/drawing/2017/decorative" val="1"/>
              </a:ext>
            </a:extLst>
          </p:cNvPr>
          <p:cNvSpPr/>
          <p:nvPr/>
        </p:nvSpPr>
        <p:spPr>
          <a:xfrm>
            <a:off x="918242" y="5376911"/>
            <a:ext cx="167684" cy="167684"/>
          </a:xfrm>
          <a:prstGeom prst="ellipse">
            <a:avLst/>
          </a:prstGeom>
          <a:noFill/>
          <a:ln w="31115" cap="rnd">
            <a:solidFill>
              <a:srgbClr val="00A69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A69C"/>
                </a:solidFill>
                <a:latin typeface="Arial" charset="0"/>
                <a:ea typeface="Arial" charset="0"/>
                <a:cs typeface="Arial" charset="0"/>
              </a:rPr>
              <a:t>B</a:t>
            </a:r>
          </a:p>
        </p:txBody>
      </p:sp>
      <p:sp>
        <p:nvSpPr>
          <p:cNvPr id="36" name="Oval 35">
            <a:extLst>
              <a:ext uri="{C183D7F6-B498-43B3-948B-1728B52AA6E4}">
                <adec:decorative xmlns:adec="http://schemas.microsoft.com/office/drawing/2017/decorative" val="1"/>
              </a:ext>
            </a:extLst>
          </p:cNvPr>
          <p:cNvSpPr/>
          <p:nvPr/>
        </p:nvSpPr>
        <p:spPr>
          <a:xfrm>
            <a:off x="1274595" y="5376911"/>
            <a:ext cx="167684" cy="167684"/>
          </a:xfrm>
          <a:prstGeom prst="ellipse">
            <a:avLst/>
          </a:prstGeom>
          <a:noFill/>
          <a:ln w="31115" cap="rnd">
            <a:solidFill>
              <a:srgbClr val="00A69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A69C"/>
                </a:solidFill>
                <a:latin typeface="Arial" charset="0"/>
                <a:ea typeface="Arial" charset="0"/>
                <a:cs typeface="Arial" charset="0"/>
              </a:rPr>
              <a:t>C</a:t>
            </a:r>
          </a:p>
        </p:txBody>
      </p:sp>
      <p:sp>
        <p:nvSpPr>
          <p:cNvPr id="37" name="Oval 36">
            <a:extLst>
              <a:ext uri="{C183D7F6-B498-43B3-948B-1728B52AA6E4}">
                <adec:decorative xmlns:adec="http://schemas.microsoft.com/office/drawing/2017/decorative" val="1"/>
              </a:ext>
            </a:extLst>
          </p:cNvPr>
          <p:cNvSpPr/>
          <p:nvPr/>
        </p:nvSpPr>
        <p:spPr>
          <a:xfrm>
            <a:off x="1630948" y="5376911"/>
            <a:ext cx="167684" cy="167684"/>
          </a:xfrm>
          <a:prstGeom prst="ellipse">
            <a:avLst/>
          </a:prstGeom>
          <a:noFill/>
          <a:ln w="31115" cap="rnd">
            <a:solidFill>
              <a:srgbClr val="00A69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A69C"/>
                </a:solidFill>
                <a:latin typeface="Arial" charset="0"/>
                <a:ea typeface="Arial" charset="0"/>
                <a:cs typeface="Arial" charset="0"/>
              </a:rPr>
              <a:t>D</a:t>
            </a:r>
          </a:p>
        </p:txBody>
      </p:sp>
      <p:sp>
        <p:nvSpPr>
          <p:cNvPr id="38" name="Oval 37">
            <a:extLst>
              <a:ext uri="{C183D7F6-B498-43B3-948B-1728B52AA6E4}">
                <adec:decorative xmlns:adec="http://schemas.microsoft.com/office/drawing/2017/decorative" val="1"/>
              </a:ext>
            </a:extLst>
          </p:cNvPr>
          <p:cNvSpPr/>
          <p:nvPr/>
        </p:nvSpPr>
        <p:spPr>
          <a:xfrm>
            <a:off x="1987300" y="5376911"/>
            <a:ext cx="167684" cy="167684"/>
          </a:xfrm>
          <a:prstGeom prst="ellipse">
            <a:avLst/>
          </a:prstGeom>
          <a:noFill/>
          <a:ln w="31115" cap="rnd">
            <a:solidFill>
              <a:srgbClr val="00A69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A69C"/>
                </a:solidFill>
                <a:latin typeface="Arial" charset="0"/>
                <a:ea typeface="Arial" charset="0"/>
                <a:cs typeface="Arial" charset="0"/>
              </a:rPr>
              <a:t>E</a:t>
            </a:r>
          </a:p>
        </p:txBody>
      </p:sp>
      <p:sp>
        <p:nvSpPr>
          <p:cNvPr id="39" name="Oval 38">
            <a:extLst>
              <a:ext uri="{C183D7F6-B498-43B3-948B-1728B52AA6E4}">
                <adec:decorative xmlns:adec="http://schemas.microsoft.com/office/drawing/2017/decorative" val="1"/>
              </a:ext>
            </a:extLst>
          </p:cNvPr>
          <p:cNvSpPr/>
          <p:nvPr/>
        </p:nvSpPr>
        <p:spPr>
          <a:xfrm>
            <a:off x="2343653" y="5376911"/>
            <a:ext cx="167684" cy="167684"/>
          </a:xfrm>
          <a:prstGeom prst="ellipse">
            <a:avLst/>
          </a:prstGeom>
          <a:noFill/>
          <a:ln w="31115" cap="rnd">
            <a:solidFill>
              <a:srgbClr val="00A69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A69C"/>
                </a:solidFill>
                <a:latin typeface="Arial" charset="0"/>
                <a:ea typeface="Arial" charset="0"/>
                <a:cs typeface="Arial" charset="0"/>
              </a:rPr>
              <a:t>F</a:t>
            </a:r>
          </a:p>
        </p:txBody>
      </p:sp>
      <p:sp>
        <p:nvSpPr>
          <p:cNvPr id="40" name="Oval 39">
            <a:extLst>
              <a:ext uri="{C183D7F6-B498-43B3-948B-1728B52AA6E4}">
                <adec:decorative xmlns:adec="http://schemas.microsoft.com/office/drawing/2017/decorative" val="1"/>
              </a:ext>
            </a:extLst>
          </p:cNvPr>
          <p:cNvSpPr/>
          <p:nvPr/>
        </p:nvSpPr>
        <p:spPr>
          <a:xfrm>
            <a:off x="2700006" y="5376911"/>
            <a:ext cx="167684" cy="167684"/>
          </a:xfrm>
          <a:prstGeom prst="ellipse">
            <a:avLst/>
          </a:prstGeom>
          <a:noFill/>
          <a:ln w="31115" cap="rnd">
            <a:solidFill>
              <a:srgbClr val="00A69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A69C"/>
                </a:solidFill>
                <a:latin typeface="Arial" charset="0"/>
                <a:ea typeface="Arial" charset="0"/>
                <a:cs typeface="Arial" charset="0"/>
              </a:rPr>
              <a:t>G</a:t>
            </a:r>
          </a:p>
        </p:txBody>
      </p:sp>
      <p:sp>
        <p:nvSpPr>
          <p:cNvPr id="41" name="Oval 40">
            <a:extLst>
              <a:ext uri="{C183D7F6-B498-43B3-948B-1728B52AA6E4}">
                <adec:decorative xmlns:adec="http://schemas.microsoft.com/office/drawing/2017/decorative" val="1"/>
              </a:ext>
            </a:extLst>
          </p:cNvPr>
          <p:cNvSpPr/>
          <p:nvPr/>
        </p:nvSpPr>
        <p:spPr>
          <a:xfrm>
            <a:off x="3056359" y="5376911"/>
            <a:ext cx="167684" cy="167684"/>
          </a:xfrm>
          <a:prstGeom prst="ellipse">
            <a:avLst/>
          </a:prstGeom>
          <a:noFill/>
          <a:ln w="31115" cap="rnd">
            <a:solidFill>
              <a:srgbClr val="00A69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A69C"/>
                </a:solidFill>
                <a:latin typeface="Arial" charset="0"/>
                <a:ea typeface="Arial" charset="0"/>
                <a:cs typeface="Arial" charset="0"/>
              </a:rPr>
              <a:t>H</a:t>
            </a:r>
          </a:p>
        </p:txBody>
      </p:sp>
      <p:sp>
        <p:nvSpPr>
          <p:cNvPr id="42" name="Oval 41">
            <a:extLst>
              <a:ext uri="{C183D7F6-B498-43B3-948B-1728B52AA6E4}">
                <adec:decorative xmlns:adec="http://schemas.microsoft.com/office/drawing/2017/decorative" val="1"/>
              </a:ext>
            </a:extLst>
          </p:cNvPr>
          <p:cNvSpPr/>
          <p:nvPr/>
        </p:nvSpPr>
        <p:spPr>
          <a:xfrm>
            <a:off x="3412711" y="5376911"/>
            <a:ext cx="167684" cy="167684"/>
          </a:xfrm>
          <a:prstGeom prst="ellipse">
            <a:avLst/>
          </a:prstGeom>
          <a:noFill/>
          <a:ln w="31115" cap="rnd">
            <a:solidFill>
              <a:srgbClr val="00A69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A69C"/>
                </a:solidFill>
                <a:latin typeface="Arial" charset="0"/>
                <a:ea typeface="Arial" charset="0"/>
                <a:cs typeface="Arial" charset="0"/>
              </a:rPr>
              <a:t>I</a:t>
            </a:r>
          </a:p>
        </p:txBody>
      </p:sp>
      <p:sp>
        <p:nvSpPr>
          <p:cNvPr id="43" name="Oval 42">
            <a:extLst>
              <a:ext uri="{C183D7F6-B498-43B3-948B-1728B52AA6E4}">
                <adec:decorative xmlns:adec="http://schemas.microsoft.com/office/drawing/2017/decorative" val="1"/>
              </a:ext>
            </a:extLst>
          </p:cNvPr>
          <p:cNvSpPr/>
          <p:nvPr/>
        </p:nvSpPr>
        <p:spPr>
          <a:xfrm>
            <a:off x="3769063" y="5376911"/>
            <a:ext cx="167684" cy="167684"/>
          </a:xfrm>
          <a:prstGeom prst="ellipse">
            <a:avLst/>
          </a:prstGeom>
          <a:noFill/>
          <a:ln w="31115" cap="rnd">
            <a:solidFill>
              <a:srgbClr val="00A69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A69C"/>
                </a:solidFill>
                <a:latin typeface="Arial" charset="0"/>
                <a:ea typeface="Arial" charset="0"/>
                <a:cs typeface="Arial" charset="0"/>
              </a:rPr>
              <a:t>J</a:t>
            </a:r>
          </a:p>
        </p:txBody>
      </p:sp>
      <p:cxnSp>
        <p:nvCxnSpPr>
          <p:cNvPr id="44" name="Straight Arrow Connector 43">
            <a:extLst>
              <a:ext uri="{C183D7F6-B498-43B3-948B-1728B52AA6E4}">
                <adec:decorative xmlns:adec="http://schemas.microsoft.com/office/drawing/2017/decorative" val="1"/>
              </a:ext>
            </a:extLst>
          </p:cNvPr>
          <p:cNvCxnSpPr/>
          <p:nvPr/>
        </p:nvCxnSpPr>
        <p:spPr>
          <a:xfrm>
            <a:off x="4438437" y="4018937"/>
            <a:ext cx="1680210" cy="0"/>
          </a:xfrm>
          <a:prstGeom prst="straightConnector1">
            <a:avLst/>
          </a:prstGeom>
          <a:ln w="20320">
            <a:solidFill>
              <a:srgbClr val="00A69C"/>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C183D7F6-B498-43B3-948B-1728B52AA6E4}">
                <adec:decorative xmlns:adec="http://schemas.microsoft.com/office/drawing/2017/decorative" val="1"/>
              </a:ext>
            </a:extLst>
          </p:cNvPr>
          <p:cNvCxnSpPr/>
          <p:nvPr/>
        </p:nvCxnSpPr>
        <p:spPr>
          <a:xfrm>
            <a:off x="4419387" y="4267402"/>
            <a:ext cx="1677904" cy="0"/>
          </a:xfrm>
          <a:prstGeom prst="straightConnector1">
            <a:avLst/>
          </a:prstGeom>
          <a:ln w="20320">
            <a:solidFill>
              <a:srgbClr val="00A69C"/>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C183D7F6-B498-43B3-948B-1728B52AA6E4}">
                <adec:decorative xmlns:adec="http://schemas.microsoft.com/office/drawing/2017/decorative" val="1"/>
              </a:ext>
            </a:extLst>
          </p:cNvPr>
          <p:cNvCxnSpPr/>
          <p:nvPr/>
        </p:nvCxnSpPr>
        <p:spPr>
          <a:xfrm flipV="1">
            <a:off x="4460006" y="4514557"/>
            <a:ext cx="1637285" cy="1352"/>
          </a:xfrm>
          <a:prstGeom prst="straightConnector1">
            <a:avLst/>
          </a:prstGeom>
          <a:ln w="20320">
            <a:solidFill>
              <a:srgbClr val="00A69C"/>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C183D7F6-B498-43B3-948B-1728B52AA6E4}">
                <adec:decorative xmlns:adec="http://schemas.microsoft.com/office/drawing/2017/decorative" val="1"/>
              </a:ext>
            </a:extLst>
          </p:cNvPr>
          <p:cNvCxnSpPr/>
          <p:nvPr/>
        </p:nvCxnSpPr>
        <p:spPr>
          <a:xfrm>
            <a:off x="4398031" y="5004776"/>
            <a:ext cx="1699260" cy="612"/>
          </a:xfrm>
          <a:prstGeom prst="straightConnector1">
            <a:avLst/>
          </a:prstGeom>
          <a:ln w="20320">
            <a:solidFill>
              <a:srgbClr val="00A69C"/>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C183D7F6-B498-43B3-948B-1728B52AA6E4}">
                <adec:decorative xmlns:adec="http://schemas.microsoft.com/office/drawing/2017/decorative" val="1"/>
              </a:ext>
            </a:extLst>
          </p:cNvPr>
          <p:cNvCxnSpPr/>
          <p:nvPr/>
        </p:nvCxnSpPr>
        <p:spPr>
          <a:xfrm>
            <a:off x="4398031" y="5252110"/>
            <a:ext cx="1680210" cy="8354"/>
          </a:xfrm>
          <a:prstGeom prst="straightConnector1">
            <a:avLst/>
          </a:prstGeom>
          <a:ln w="20320">
            <a:solidFill>
              <a:srgbClr val="00A69C"/>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C183D7F6-B498-43B3-948B-1728B52AA6E4}">
                <adec:decorative xmlns:adec="http://schemas.microsoft.com/office/drawing/2017/decorative" val="1"/>
              </a:ext>
            </a:extLst>
          </p:cNvPr>
          <p:cNvCxnSpPr/>
          <p:nvPr/>
        </p:nvCxnSpPr>
        <p:spPr>
          <a:xfrm flipV="1">
            <a:off x="4431369" y="5507185"/>
            <a:ext cx="1644566" cy="612"/>
          </a:xfrm>
          <a:prstGeom prst="straightConnector1">
            <a:avLst/>
          </a:prstGeom>
          <a:ln w="20320">
            <a:solidFill>
              <a:srgbClr val="00A69C"/>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6" name="Rectangle 65">
            <a:extLst>
              <a:ext uri="{C183D7F6-B498-43B3-948B-1728B52AA6E4}">
                <adec:decorative xmlns:adec="http://schemas.microsoft.com/office/drawing/2017/decorative" val="1"/>
              </a:ext>
            </a:extLst>
          </p:cNvPr>
          <p:cNvSpPr/>
          <p:nvPr/>
        </p:nvSpPr>
        <p:spPr>
          <a:xfrm>
            <a:off x="6539525" y="3709845"/>
            <a:ext cx="1540962" cy="843175"/>
          </a:xfrm>
          <a:prstGeom prst="rect">
            <a:avLst/>
          </a:prstGeom>
          <a:solidFill>
            <a:srgbClr val="00A6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charset="0"/>
            </a:endParaRPr>
          </a:p>
        </p:txBody>
      </p:sp>
      <p:grpSp>
        <p:nvGrpSpPr>
          <p:cNvPr id="48" name="Group 47">
            <a:extLst>
              <a:ext uri="{FF2B5EF4-FFF2-40B4-BE49-F238E27FC236}">
                <a16:creationId xmlns:a16="http://schemas.microsoft.com/office/drawing/2014/main" id="{977186E8-C3FA-4CF1-B90D-E1A7B8CB98B8}"/>
              </a:ext>
              <a:ext uri="{C183D7F6-B498-43B3-948B-1728B52AA6E4}">
                <adec:decorative xmlns:adec="http://schemas.microsoft.com/office/drawing/2017/decorative" val="1"/>
              </a:ext>
            </a:extLst>
          </p:cNvPr>
          <p:cNvGrpSpPr/>
          <p:nvPr/>
        </p:nvGrpSpPr>
        <p:grpSpPr>
          <a:xfrm>
            <a:off x="6639267" y="3818994"/>
            <a:ext cx="1336621" cy="610789"/>
            <a:chOff x="8852355" y="3948992"/>
            <a:chExt cx="1782161" cy="814385"/>
          </a:xfrm>
        </p:grpSpPr>
        <p:sp>
          <p:nvSpPr>
            <p:cNvPr id="67" name="Freeform 66">
              <a:extLst>
                <a:ext uri="{C183D7F6-B498-43B3-948B-1728B52AA6E4}">
                  <adec:decorative xmlns:adec="http://schemas.microsoft.com/office/drawing/2017/decorative" val="1"/>
                </a:ext>
              </a:extLst>
            </p:cNvPr>
            <p:cNvSpPr/>
            <p:nvPr/>
          </p:nvSpPr>
          <p:spPr>
            <a:xfrm>
              <a:off x="8852355" y="39489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charset="0"/>
              </a:endParaRPr>
            </a:p>
          </p:txBody>
        </p:sp>
        <p:sp>
          <p:nvSpPr>
            <p:cNvPr id="68" name="Freeform 67">
              <a:extLst>
                <a:ext uri="{C183D7F6-B498-43B3-948B-1728B52AA6E4}">
                  <adec:decorative xmlns:adec="http://schemas.microsoft.com/office/drawing/2017/decorative" val="1"/>
                </a:ext>
              </a:extLst>
            </p:cNvPr>
            <p:cNvSpPr/>
            <p:nvPr/>
          </p:nvSpPr>
          <p:spPr>
            <a:xfrm rot="10800000">
              <a:off x="10461792" y="396631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charset="0"/>
              </a:endParaRPr>
            </a:p>
          </p:txBody>
        </p:sp>
      </p:grpSp>
      <p:sp>
        <p:nvSpPr>
          <p:cNvPr id="69" name="TextBox 68">
            <a:extLst>
              <a:ext uri="{C183D7F6-B498-43B3-948B-1728B52AA6E4}">
                <adec:decorative xmlns:adec="http://schemas.microsoft.com/office/drawing/2017/decorative" val="0"/>
              </a:ext>
            </a:extLst>
          </p:cNvPr>
          <p:cNvSpPr txBox="1"/>
          <p:nvPr/>
        </p:nvSpPr>
        <p:spPr>
          <a:xfrm>
            <a:off x="6717128" y="3872162"/>
            <a:ext cx="1182065" cy="542456"/>
          </a:xfrm>
          <a:prstGeom prst="rect">
            <a:avLst/>
          </a:prstGeom>
          <a:noFill/>
        </p:spPr>
        <p:txBody>
          <a:bodyPr wrap="square" rtlCol="0">
            <a:spAutoFit/>
          </a:bodyPr>
          <a:lstStyle/>
          <a:p>
            <a:pPr algn="ctr"/>
            <a:r>
              <a:rPr lang="en-US" sz="975" dirty="0">
                <a:solidFill>
                  <a:schemeClr val="bg1"/>
                </a:solidFill>
                <a:latin typeface="Arial" charset="0"/>
                <a:ea typeface="Arial" charset="0"/>
                <a:cs typeface="Arial" charset="0"/>
              </a:rPr>
              <a:t>neque dignissim, and in aliquet nisl </a:t>
            </a:r>
            <a:br>
              <a:rPr lang="en-US" sz="975" dirty="0">
                <a:solidFill>
                  <a:schemeClr val="bg1"/>
                </a:solidFill>
                <a:latin typeface="Arial" charset="0"/>
                <a:ea typeface="Arial" charset="0"/>
                <a:cs typeface="Arial" charset="0"/>
              </a:rPr>
            </a:br>
            <a:r>
              <a:rPr lang="en-US" sz="975" dirty="0">
                <a:solidFill>
                  <a:schemeClr val="bg1"/>
                </a:solidFill>
                <a:latin typeface="Arial" charset="0"/>
                <a:ea typeface="Arial" charset="0"/>
                <a:cs typeface="Arial" charset="0"/>
              </a:rPr>
              <a:t>et umis varius.</a:t>
            </a:r>
          </a:p>
        </p:txBody>
      </p:sp>
      <p:sp>
        <p:nvSpPr>
          <p:cNvPr id="63" name="Freeform 62">
            <a:extLst>
              <a:ext uri="{C183D7F6-B498-43B3-948B-1728B52AA6E4}">
                <adec:decorative xmlns:adec="http://schemas.microsoft.com/office/drawing/2017/decorative" val="1"/>
              </a:ext>
            </a:extLst>
          </p:cNvPr>
          <p:cNvSpPr/>
          <p:nvPr/>
        </p:nvSpPr>
        <p:spPr>
          <a:xfrm>
            <a:off x="6577625" y="4983805"/>
            <a:ext cx="129543" cy="597800"/>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A69C"/>
          </a:solidFill>
          <a:ln>
            <a:solidFill>
              <a:srgbClr val="00A6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latin typeface="Arial" charset="0"/>
            </a:endParaRPr>
          </a:p>
        </p:txBody>
      </p:sp>
      <p:sp>
        <p:nvSpPr>
          <p:cNvPr id="65" name="TextBox 64">
            <a:extLst>
              <a:ext uri="{C183D7F6-B498-43B3-948B-1728B52AA6E4}">
                <adec:decorative xmlns:adec="http://schemas.microsoft.com/office/drawing/2017/decorative" val="0"/>
              </a:ext>
            </a:extLst>
          </p:cNvPr>
          <p:cNvSpPr txBox="1"/>
          <p:nvPr/>
        </p:nvSpPr>
        <p:spPr>
          <a:xfrm>
            <a:off x="6639267" y="5021208"/>
            <a:ext cx="1207078" cy="692497"/>
          </a:xfrm>
          <a:prstGeom prst="rect">
            <a:avLst/>
          </a:prstGeom>
          <a:noFill/>
          <a:ln>
            <a:noFill/>
          </a:ln>
        </p:spPr>
        <p:txBody>
          <a:bodyPr wrap="square" rtlCol="0">
            <a:spAutoFit/>
          </a:bodyPr>
          <a:lstStyle/>
          <a:p>
            <a:pPr algn="ctr"/>
            <a:r>
              <a:rPr lang="en-US" sz="975" b="1" dirty="0">
                <a:solidFill>
                  <a:srgbClr val="666666"/>
                </a:solidFill>
                <a:latin typeface="Arial" charset="0"/>
                <a:ea typeface="Arial" charset="0"/>
                <a:cs typeface="Arial" charset="0"/>
              </a:rPr>
              <a:t>Note: </a:t>
            </a:r>
            <a:r>
              <a:rPr lang="en-US" sz="975" dirty="0">
                <a:solidFill>
                  <a:srgbClr val="666666"/>
                </a:solidFill>
                <a:latin typeface="Arial" charset="0"/>
                <a:ea typeface="Arial" charset="0"/>
                <a:cs typeface="Arial" charset="0"/>
              </a:rPr>
              <a:t>neque in dignissim, and quet nis et umis varius.</a:t>
            </a:r>
          </a:p>
        </p:txBody>
      </p:sp>
      <p:sp>
        <p:nvSpPr>
          <p:cNvPr id="64" name="Freeform 63">
            <a:extLst>
              <a:ext uri="{C183D7F6-B498-43B3-948B-1728B52AA6E4}">
                <adec:decorative xmlns:adec="http://schemas.microsoft.com/office/drawing/2017/decorative" val="1"/>
              </a:ext>
            </a:extLst>
          </p:cNvPr>
          <p:cNvSpPr/>
          <p:nvPr/>
        </p:nvSpPr>
        <p:spPr>
          <a:xfrm rot="10800000">
            <a:off x="7784703" y="4996794"/>
            <a:ext cx="129543" cy="597800"/>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A69C"/>
          </a:solidFill>
          <a:ln>
            <a:solidFill>
              <a:srgbClr val="00A6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latin typeface="Arial" charset="0"/>
            </a:endParaRPr>
          </a:p>
        </p:txBody>
      </p:sp>
    </p:spTree>
    <p:extLst>
      <p:ext uri="{BB962C8B-B14F-4D97-AF65-F5344CB8AC3E}">
        <p14:creationId xmlns:p14="http://schemas.microsoft.com/office/powerpoint/2010/main" val="2167362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Making your presentation accessible </a:t>
            </a:r>
          </a:p>
        </p:txBody>
      </p:sp>
      <p:sp>
        <p:nvSpPr>
          <p:cNvPr id="3" name="Subtitle 2"/>
          <p:cNvSpPr>
            <a:spLocks noGrp="1"/>
          </p:cNvSpPr>
          <p:nvPr>
            <p:ph type="subTitle" idx="1"/>
          </p:nvPr>
        </p:nvSpPr>
        <p:spPr>
          <a:xfrm>
            <a:off x="493776" y="4172460"/>
            <a:ext cx="5678424" cy="1659732"/>
          </a:xfrm>
        </p:spPr>
        <p:txBody>
          <a:bodyPr>
            <a:normAutofit/>
          </a:bodyPr>
          <a:lstStyle/>
          <a:p>
            <a:r>
              <a:rPr lang="en-US" sz="2000" dirty="0"/>
              <a:t>Step-by-step instructions and best practices for making your PowerPoint presentations accessible and unlocking your content to everyone, including people with disabilities.</a:t>
            </a:r>
          </a:p>
        </p:txBody>
      </p:sp>
    </p:spTree>
    <p:extLst>
      <p:ext uri="{BB962C8B-B14F-4D97-AF65-F5344CB8AC3E}">
        <p14:creationId xmlns:p14="http://schemas.microsoft.com/office/powerpoint/2010/main" val="242781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25196" y="1281927"/>
            <a:ext cx="7886700" cy="537063"/>
          </a:xfrm>
        </p:spPr>
        <p:txBody>
          <a:bodyPr>
            <a:normAutofit/>
          </a:bodyPr>
          <a:lstStyle/>
          <a:p>
            <a:r>
              <a:rPr lang="en-US" sz="3000" dirty="0"/>
              <a:t>Accessible best practices (part 1)</a:t>
            </a:r>
          </a:p>
        </p:txBody>
      </p:sp>
      <p:sp>
        <p:nvSpPr>
          <p:cNvPr id="2" name="Text Placeholder 2"/>
          <p:cNvSpPr>
            <a:spLocks noGrp="1"/>
          </p:cNvSpPr>
          <p:nvPr>
            <p:ph type="body" idx="10"/>
          </p:nvPr>
        </p:nvSpPr>
        <p:spPr>
          <a:xfrm>
            <a:off x="425196" y="2067792"/>
            <a:ext cx="7888605" cy="3767860"/>
          </a:xfrm>
        </p:spPr>
        <p:txBody>
          <a:bodyPr/>
          <a:lstStyle/>
          <a:p>
            <a:pPr>
              <a:lnSpc>
                <a:spcPct val="100000"/>
              </a:lnSpc>
              <a:spcAft>
                <a:spcPts val="450"/>
              </a:spcAft>
            </a:pPr>
            <a:r>
              <a:rPr lang="en-US" sz="2000" b="1" dirty="0">
                <a:solidFill>
                  <a:srgbClr val="666666"/>
                </a:solidFill>
                <a:latin typeface="+mn-lt"/>
              </a:rPr>
              <a:t>Include alternative text (alt text) with all visuals </a:t>
            </a:r>
            <a:r>
              <a:rPr lang="en-US" sz="2000" dirty="0">
                <a:solidFill>
                  <a:srgbClr val="666666"/>
                </a:solidFill>
                <a:latin typeface="+mn-lt"/>
              </a:rPr>
              <a:t>- To help people who can’t see the screen to understand what’s important in images and other visuals.</a:t>
            </a:r>
          </a:p>
          <a:p>
            <a:pPr marL="38100" indent="0">
              <a:lnSpc>
                <a:spcPct val="100000"/>
              </a:lnSpc>
              <a:spcAft>
                <a:spcPts val="450"/>
              </a:spcAft>
              <a:buNone/>
            </a:pPr>
            <a:endParaRPr lang="en-US" sz="2000" dirty="0">
              <a:solidFill>
                <a:srgbClr val="666666"/>
              </a:solidFill>
              <a:latin typeface="+mn-lt"/>
            </a:endParaRPr>
          </a:p>
          <a:p>
            <a:pPr>
              <a:lnSpc>
                <a:spcPct val="100000"/>
              </a:lnSpc>
              <a:spcBef>
                <a:spcPts val="0"/>
              </a:spcBef>
              <a:spcAft>
                <a:spcPts val="450"/>
              </a:spcAft>
            </a:pPr>
            <a:r>
              <a:rPr lang="en-US" sz="2000" b="1" dirty="0">
                <a:solidFill>
                  <a:srgbClr val="666666"/>
                </a:solidFill>
                <a:effectLst/>
                <a:latin typeface="+mn-lt"/>
              </a:rPr>
              <a:t>Reading order</a:t>
            </a:r>
            <a:r>
              <a:rPr lang="en-US" sz="2000" dirty="0">
                <a:solidFill>
                  <a:srgbClr val="666666"/>
                </a:solidFill>
                <a:effectLst/>
                <a:latin typeface="+mn-lt"/>
              </a:rPr>
              <a:t> - Make sure screen readers reads the slide contents in the correct order you intend. E.g., The title should be read by a screen reader before the body text.</a:t>
            </a:r>
          </a:p>
          <a:p>
            <a:pPr marL="38100" indent="0">
              <a:lnSpc>
                <a:spcPct val="100000"/>
              </a:lnSpc>
              <a:spcBef>
                <a:spcPts val="0"/>
              </a:spcBef>
              <a:spcAft>
                <a:spcPts val="450"/>
              </a:spcAft>
              <a:buNone/>
            </a:pPr>
            <a:endParaRPr lang="en-US" sz="2000" dirty="0">
              <a:solidFill>
                <a:srgbClr val="666666"/>
              </a:solidFill>
              <a:effectLst/>
              <a:latin typeface="+mn-lt"/>
            </a:endParaRPr>
          </a:p>
          <a:p>
            <a:pPr>
              <a:lnSpc>
                <a:spcPct val="100000"/>
              </a:lnSpc>
              <a:spcBef>
                <a:spcPts val="0"/>
              </a:spcBef>
              <a:spcAft>
                <a:spcPts val="450"/>
              </a:spcAft>
            </a:pPr>
            <a:r>
              <a:rPr lang="en-US" sz="2000" b="1" dirty="0">
                <a:solidFill>
                  <a:srgbClr val="666666"/>
                </a:solidFill>
                <a:effectLst/>
                <a:latin typeface="+mn-lt"/>
              </a:rPr>
              <a:t>Meaningful and accurate hyperlink text </a:t>
            </a:r>
            <a:r>
              <a:rPr lang="en-US" sz="2000" dirty="0">
                <a:solidFill>
                  <a:srgbClr val="666666"/>
                </a:solidFill>
                <a:effectLst/>
                <a:latin typeface="+mn-lt"/>
              </a:rPr>
              <a:t>- People who use screen readers sometimes scan a list of links. So, be sure your hyperlink text makes sense as standalone information. E.g., For more information, please visit the </a:t>
            </a:r>
            <a:r>
              <a:rPr lang="en-US" sz="2000" dirty="0">
                <a:solidFill>
                  <a:srgbClr val="4A6EE0"/>
                </a:solidFill>
                <a:effectLst/>
                <a:latin typeface="+mn-lt"/>
                <a:hlinkClick r:id="rId3"/>
              </a:rPr>
              <a:t>Communication and Marketing Toolbox</a:t>
            </a:r>
            <a:r>
              <a:rPr lang="en-US" sz="2000" dirty="0">
                <a:solidFill>
                  <a:srgbClr val="0E101A"/>
                </a:solidFill>
                <a:effectLst/>
                <a:latin typeface="+mn-lt"/>
              </a:rPr>
              <a:t>.</a:t>
            </a:r>
            <a:endParaRPr lang="en-US" sz="2000" dirty="0">
              <a:solidFill>
                <a:srgbClr val="666666"/>
              </a:solidFill>
              <a:latin typeface="+mn-lt"/>
            </a:endParaRPr>
          </a:p>
        </p:txBody>
      </p:sp>
    </p:spTree>
    <p:extLst>
      <p:ext uri="{BB962C8B-B14F-4D97-AF65-F5344CB8AC3E}">
        <p14:creationId xmlns:p14="http://schemas.microsoft.com/office/powerpoint/2010/main" val="3563703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25196" y="1281927"/>
            <a:ext cx="7886700" cy="537063"/>
          </a:xfrm>
        </p:spPr>
        <p:txBody>
          <a:bodyPr>
            <a:normAutofit/>
          </a:bodyPr>
          <a:lstStyle/>
          <a:p>
            <a:r>
              <a:rPr lang="en-US" sz="3000" dirty="0"/>
              <a:t>Accessible best practices (part 2)</a:t>
            </a:r>
          </a:p>
        </p:txBody>
      </p:sp>
      <p:sp>
        <p:nvSpPr>
          <p:cNvPr id="2" name="Text Placeholder 2"/>
          <p:cNvSpPr>
            <a:spLocks noGrp="1"/>
          </p:cNvSpPr>
          <p:nvPr>
            <p:ph type="body" idx="10"/>
          </p:nvPr>
        </p:nvSpPr>
        <p:spPr>
          <a:xfrm>
            <a:off x="425197" y="2109356"/>
            <a:ext cx="7783622" cy="3726296"/>
          </a:xfrm>
        </p:spPr>
        <p:txBody>
          <a:bodyPr/>
          <a:lstStyle/>
          <a:p>
            <a:pPr>
              <a:spcBef>
                <a:spcPts val="450"/>
              </a:spcBef>
            </a:pPr>
            <a:r>
              <a:rPr lang="en-US" sz="2000" b="1" dirty="0">
                <a:solidFill>
                  <a:srgbClr val="666666"/>
                </a:solidFill>
                <a:effectLst/>
              </a:rPr>
              <a:t>Give every slide a unique title</a:t>
            </a:r>
            <a:r>
              <a:rPr lang="en-US" sz="2000" dirty="0">
                <a:solidFill>
                  <a:srgbClr val="666666"/>
                </a:solidFill>
                <a:effectLst/>
              </a:rPr>
              <a:t> - People who are blind, have low vision or have a reading disability rely on slide titles to navigate. For example, skimming or using a screen reader can quickly scan through a list of slide titles and go right to the slide they want.</a:t>
            </a:r>
          </a:p>
          <a:p>
            <a:pPr marL="38100" indent="0">
              <a:spcBef>
                <a:spcPts val="450"/>
              </a:spcBef>
              <a:buNone/>
            </a:pPr>
            <a:endParaRPr lang="en-US" sz="2000" dirty="0">
              <a:solidFill>
                <a:srgbClr val="666666"/>
              </a:solidFill>
              <a:effectLst/>
            </a:endParaRPr>
          </a:p>
          <a:p>
            <a:pPr>
              <a:spcBef>
                <a:spcPts val="450"/>
              </a:spcBef>
            </a:pPr>
            <a:r>
              <a:rPr lang="en-US" sz="2000" b="1" dirty="0">
                <a:solidFill>
                  <a:srgbClr val="666666"/>
                </a:solidFill>
                <a:effectLst/>
              </a:rPr>
              <a:t>Use a larger font size (18pt or larger), Arial font, and sufficient white space</a:t>
            </a:r>
            <a:r>
              <a:rPr lang="en-US" sz="2000" dirty="0">
                <a:solidFill>
                  <a:srgbClr val="666666"/>
                </a:solidFill>
                <a:effectLst/>
              </a:rPr>
              <a:t> - This combination will help with legibility and readability so as not to look merged or distorted to someone with low vision, dyslexia, or a reading disability.</a:t>
            </a:r>
          </a:p>
          <a:p>
            <a:pPr marL="38100" indent="0">
              <a:spcBef>
                <a:spcPts val="450"/>
              </a:spcBef>
              <a:buNone/>
            </a:pPr>
            <a:endParaRPr lang="en-US" sz="2000" dirty="0">
              <a:solidFill>
                <a:srgbClr val="666666"/>
              </a:solidFill>
              <a:effectLst/>
            </a:endParaRPr>
          </a:p>
          <a:p>
            <a:pPr>
              <a:spcBef>
                <a:spcPts val="450"/>
              </a:spcBef>
            </a:pPr>
            <a:r>
              <a:rPr lang="en-US" sz="2000" b="1" dirty="0">
                <a:solidFill>
                  <a:srgbClr val="666666"/>
                </a:solidFill>
                <a:effectLst/>
              </a:rPr>
              <a:t>Save an accessible PDF</a:t>
            </a:r>
            <a:r>
              <a:rPr lang="en-US" sz="2000" dirty="0">
                <a:solidFill>
                  <a:srgbClr val="666666"/>
                </a:solidFill>
              </a:rPr>
              <a:t> - Add accessibility tags to PDF files to make sure that people who use screen readers and other assistive technologies can read and navigate a document with Tables of Contents, hyperlinks, bookmarks, alt text, and so on. </a:t>
            </a:r>
            <a:r>
              <a:rPr lang="en-US" sz="2000" dirty="0">
                <a:solidFill>
                  <a:srgbClr val="4A6EE0"/>
                </a:solidFill>
                <a:effectLst/>
                <a:hlinkClick r:id="rId3"/>
              </a:rPr>
              <a:t>Learn how to create accessible PDFs on the Microsoft Support website</a:t>
            </a:r>
            <a:r>
              <a:rPr lang="en-US" sz="2000" dirty="0"/>
              <a:t>.</a:t>
            </a:r>
            <a:endParaRPr lang="en-US" sz="2000" dirty="0">
              <a:solidFill>
                <a:srgbClr val="666666"/>
              </a:solidFill>
              <a:effectLst/>
            </a:endParaRPr>
          </a:p>
        </p:txBody>
      </p:sp>
    </p:spTree>
    <p:extLst>
      <p:ext uri="{BB962C8B-B14F-4D97-AF65-F5344CB8AC3E}">
        <p14:creationId xmlns:p14="http://schemas.microsoft.com/office/powerpoint/2010/main" val="320513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25196" y="1281927"/>
            <a:ext cx="7886700" cy="537063"/>
          </a:xfrm>
        </p:spPr>
        <p:txBody>
          <a:bodyPr>
            <a:normAutofit/>
          </a:bodyPr>
          <a:lstStyle/>
          <a:p>
            <a:r>
              <a:rPr lang="en-US" sz="3000" dirty="0"/>
              <a:t>Accessible best practices (part 3)</a:t>
            </a:r>
          </a:p>
        </p:txBody>
      </p:sp>
      <p:sp>
        <p:nvSpPr>
          <p:cNvPr id="2" name="Text Placeholder 2"/>
          <p:cNvSpPr>
            <a:spLocks noGrp="1"/>
          </p:cNvSpPr>
          <p:nvPr>
            <p:ph type="body" idx="10"/>
          </p:nvPr>
        </p:nvSpPr>
        <p:spPr>
          <a:xfrm>
            <a:off x="425197" y="2109356"/>
            <a:ext cx="8178476" cy="3726296"/>
          </a:xfrm>
        </p:spPr>
        <p:txBody>
          <a:bodyPr/>
          <a:lstStyle/>
          <a:p>
            <a:pPr>
              <a:spcBef>
                <a:spcPts val="450"/>
              </a:spcBef>
            </a:pPr>
            <a:r>
              <a:rPr lang="en-US" sz="2000" b="1" dirty="0">
                <a:solidFill>
                  <a:srgbClr val="666666"/>
                </a:solidFill>
                <a:effectLst/>
              </a:rPr>
              <a:t>Save an accessible PDF</a:t>
            </a:r>
            <a:r>
              <a:rPr lang="en-US" sz="2000" dirty="0">
                <a:solidFill>
                  <a:srgbClr val="666666"/>
                </a:solidFill>
              </a:rPr>
              <a:t> - Add accessibility tags to PDF files to make sure that people who use screen readers and other assistive technologies can read and navigate a document with Tables of Contents, hyperlinks, bookmarks, alt text, and so on. </a:t>
            </a:r>
          </a:p>
          <a:p>
            <a:pPr marL="38100" indent="0">
              <a:spcBef>
                <a:spcPts val="450"/>
              </a:spcBef>
              <a:buNone/>
            </a:pPr>
            <a:endParaRPr lang="en-US" sz="2000" dirty="0">
              <a:solidFill>
                <a:srgbClr val="666666"/>
              </a:solidFill>
              <a:effectLst/>
              <a:hlinkClick r:id="rId3"/>
            </a:endParaRPr>
          </a:p>
          <a:p>
            <a:pPr marL="38100" indent="0">
              <a:spcBef>
                <a:spcPts val="450"/>
              </a:spcBef>
              <a:buNone/>
            </a:pPr>
            <a:r>
              <a:rPr lang="en-US" sz="2000" dirty="0">
                <a:solidFill>
                  <a:srgbClr val="4A6EE0"/>
                </a:solidFill>
                <a:effectLst/>
                <a:hlinkClick r:id="rId3"/>
              </a:rPr>
              <a:t>Learn how to create accessible PDFs on the Microsoft Support website</a:t>
            </a:r>
            <a:r>
              <a:rPr lang="en-US" sz="2000" dirty="0"/>
              <a:t>.</a:t>
            </a:r>
            <a:endParaRPr lang="en-US" sz="2000" dirty="0">
              <a:solidFill>
                <a:srgbClr val="666666"/>
              </a:solidFill>
              <a:effectLst/>
            </a:endParaRPr>
          </a:p>
        </p:txBody>
      </p:sp>
    </p:spTree>
    <p:extLst>
      <p:ext uri="{BB962C8B-B14F-4D97-AF65-F5344CB8AC3E}">
        <p14:creationId xmlns:p14="http://schemas.microsoft.com/office/powerpoint/2010/main" val="906955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25196" y="1313100"/>
            <a:ext cx="7886700" cy="537063"/>
          </a:xfrm>
        </p:spPr>
        <p:txBody>
          <a:bodyPr>
            <a:normAutofit/>
          </a:bodyPr>
          <a:lstStyle/>
          <a:p>
            <a:r>
              <a:rPr lang="en-US" sz="3000" dirty="0"/>
              <a:t>About alt text (part 1)</a:t>
            </a:r>
          </a:p>
        </p:txBody>
      </p:sp>
      <p:sp>
        <p:nvSpPr>
          <p:cNvPr id="2" name="Text Placeholder 2"/>
          <p:cNvSpPr>
            <a:spLocks noGrp="1"/>
          </p:cNvSpPr>
          <p:nvPr>
            <p:ph type="body" idx="10"/>
          </p:nvPr>
        </p:nvSpPr>
        <p:spPr>
          <a:xfrm>
            <a:off x="425196" y="2109356"/>
            <a:ext cx="7888605" cy="3726296"/>
          </a:xfrm>
        </p:spPr>
        <p:txBody>
          <a:bodyPr/>
          <a:lstStyle/>
          <a:p>
            <a:pPr>
              <a:lnSpc>
                <a:spcPct val="100000"/>
              </a:lnSpc>
            </a:pPr>
            <a:r>
              <a:rPr lang="en-US" sz="2000" dirty="0">
                <a:latin typeface="+mn-lt"/>
              </a:rPr>
              <a:t>Alt text serves as a replacement for meaningful (as opposed to decorative) images. Ensure that the alt text is complete and accurate. Ask yourself, if someone were to read only the alt text, would they have a good idea of what the image is?</a:t>
            </a:r>
          </a:p>
          <a:p>
            <a:pPr marL="38100" indent="0">
              <a:lnSpc>
                <a:spcPct val="100000"/>
              </a:lnSpc>
              <a:buNone/>
            </a:pPr>
            <a:endParaRPr lang="en-US" sz="2000" dirty="0">
              <a:latin typeface="+mn-lt"/>
            </a:endParaRPr>
          </a:p>
          <a:p>
            <a:pPr>
              <a:lnSpc>
                <a:spcPct val="100000"/>
              </a:lnSpc>
            </a:pPr>
            <a:r>
              <a:rPr lang="en-US" sz="2000" dirty="0">
                <a:latin typeface="+mn-lt"/>
              </a:rPr>
              <a:t>Screen readers automatically announce that an object is an image, so there is </a:t>
            </a:r>
            <a:r>
              <a:rPr lang="en-US" sz="2000" i="1" dirty="0">
                <a:latin typeface="+mn-lt"/>
              </a:rPr>
              <a:t>no need </a:t>
            </a:r>
            <a:r>
              <a:rPr lang="en-US" sz="2000" dirty="0">
                <a:latin typeface="+mn-lt"/>
              </a:rPr>
              <a:t>to include the words "image of" or "picture of" in the alt text.</a:t>
            </a:r>
          </a:p>
          <a:p>
            <a:pPr marL="38100" indent="0">
              <a:lnSpc>
                <a:spcPct val="100000"/>
              </a:lnSpc>
              <a:buNone/>
            </a:pPr>
            <a:endParaRPr lang="en-US" sz="2000" dirty="0">
              <a:latin typeface="+mn-lt"/>
            </a:endParaRPr>
          </a:p>
          <a:p>
            <a:pPr>
              <a:lnSpc>
                <a:spcPct val="100000"/>
              </a:lnSpc>
            </a:pPr>
            <a:r>
              <a:rPr lang="en-US" sz="2000" dirty="0">
                <a:latin typeface="+mn-lt"/>
              </a:rPr>
              <a:t>The length of the alternative text for informative images SHOULD be concise (no more than about 150 characters).</a:t>
            </a:r>
            <a:endParaRPr lang="en-US" sz="2000" i="1" dirty="0"/>
          </a:p>
        </p:txBody>
      </p:sp>
    </p:spTree>
    <p:extLst>
      <p:ext uri="{BB962C8B-B14F-4D97-AF65-F5344CB8AC3E}">
        <p14:creationId xmlns:p14="http://schemas.microsoft.com/office/powerpoint/2010/main" val="2589712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7101" y="1847850"/>
            <a:ext cx="7886700" cy="537063"/>
          </a:xfrm>
        </p:spPr>
        <p:txBody>
          <a:bodyPr/>
          <a:lstStyle/>
          <a:p>
            <a:r>
              <a:rPr lang="en-US" dirty="0"/>
              <a:t>Table of contents</a:t>
            </a:r>
          </a:p>
        </p:txBody>
      </p:sp>
      <p:sp>
        <p:nvSpPr>
          <p:cNvPr id="2" name="Text Placeholder 1"/>
          <p:cNvSpPr>
            <a:spLocks noGrp="1"/>
          </p:cNvSpPr>
          <p:nvPr>
            <p:ph type="body" idx="1"/>
          </p:nvPr>
        </p:nvSpPr>
        <p:spPr>
          <a:xfrm>
            <a:off x="427101" y="2499198"/>
            <a:ext cx="3584122" cy="2842862"/>
          </a:xfrm>
        </p:spPr>
        <p:txBody>
          <a:bodyPr/>
          <a:lstStyle/>
          <a:p>
            <a:pPr marL="38100">
              <a:lnSpc>
                <a:spcPct val="100000"/>
              </a:lnSpc>
            </a:pPr>
            <a:r>
              <a:rPr lang="en-US" sz="1800" b="1" dirty="0"/>
              <a:t>Best Practices</a:t>
            </a:r>
          </a:p>
          <a:p>
            <a:pPr marL="38100">
              <a:lnSpc>
                <a:spcPct val="100000"/>
              </a:lnSpc>
            </a:pPr>
            <a:r>
              <a:rPr lang="en-US" sz="1800" b="1" dirty="0"/>
              <a:t>Branded Templates</a:t>
            </a:r>
          </a:p>
          <a:p>
            <a:pPr marL="214313" indent="-214313">
              <a:lnSpc>
                <a:spcPct val="100000"/>
              </a:lnSpc>
              <a:buFont typeface="Arial" panose="020B0604020202020204" pitchFamily="34" charset="0"/>
              <a:buChar char="•"/>
            </a:pPr>
            <a:r>
              <a:rPr lang="en-US" sz="1800" dirty="0"/>
              <a:t>Presentation Title slide</a:t>
            </a:r>
          </a:p>
          <a:p>
            <a:pPr marL="214313" indent="-214313">
              <a:lnSpc>
                <a:spcPct val="100000"/>
              </a:lnSpc>
              <a:buFont typeface="Arial" panose="020B0604020202020204" pitchFamily="34" charset="0"/>
              <a:buChar char="•"/>
            </a:pPr>
            <a:r>
              <a:rPr lang="en-US" sz="1800" dirty="0"/>
              <a:t>Divider slide</a:t>
            </a:r>
          </a:p>
          <a:p>
            <a:pPr marL="214313" indent="-214313">
              <a:lnSpc>
                <a:spcPct val="100000"/>
              </a:lnSpc>
              <a:buFont typeface="Arial" panose="020B0604020202020204" pitchFamily="34" charset="0"/>
              <a:buChar char="•"/>
            </a:pPr>
            <a:r>
              <a:rPr lang="en-US" sz="1800" dirty="0"/>
              <a:t>Headings + Body Text</a:t>
            </a:r>
          </a:p>
          <a:p>
            <a:pPr marL="214313" indent="-214313">
              <a:lnSpc>
                <a:spcPct val="100000"/>
              </a:lnSpc>
              <a:buFont typeface="Arial" panose="020B0604020202020204" pitchFamily="34" charset="0"/>
              <a:buChar char="•"/>
            </a:pPr>
            <a:r>
              <a:rPr lang="en-US" sz="1800" dirty="0"/>
              <a:t>UB Colors</a:t>
            </a:r>
          </a:p>
          <a:p>
            <a:pPr marL="214313" indent="-214313">
              <a:lnSpc>
                <a:spcPct val="100000"/>
              </a:lnSpc>
              <a:buFont typeface="Arial" panose="020B0604020202020204" pitchFamily="34" charset="0"/>
              <a:buChar char="•"/>
            </a:pPr>
            <a:r>
              <a:rPr lang="en-US" sz="1800" dirty="0"/>
              <a:t>Graphic Elements</a:t>
            </a:r>
          </a:p>
        </p:txBody>
      </p:sp>
      <p:sp>
        <p:nvSpPr>
          <p:cNvPr id="8" name="Text Placeholder 2">
            <a:extLst>
              <a:ext uri="{FF2B5EF4-FFF2-40B4-BE49-F238E27FC236}">
                <a16:creationId xmlns:a16="http://schemas.microsoft.com/office/drawing/2014/main" id="{4BC015B6-F619-3A12-DCAE-C33A61209F99}"/>
              </a:ext>
            </a:extLst>
          </p:cNvPr>
          <p:cNvSpPr txBox="1">
            <a:spLocks/>
          </p:cNvSpPr>
          <p:nvPr/>
        </p:nvSpPr>
        <p:spPr>
          <a:xfrm>
            <a:off x="4239823" y="2500123"/>
            <a:ext cx="4073978" cy="2842862"/>
          </a:xfrm>
          <a:prstGeom prst="rect">
            <a:avLst/>
          </a:prstGeom>
        </p:spPr>
        <p:txBody>
          <a:bodyPr vert="horz" lIns="68580" tIns="34290" rIns="68580" bIns="34290" rtlCol="0">
            <a:noAutofit/>
          </a:bodyPr>
          <a:lstStyle>
            <a:lvl1pPr marL="0" indent="0" algn="l" defTabSz="914400" rtl="0" eaLnBrk="1" latinLnBrk="0" hangingPunct="1">
              <a:lnSpc>
                <a:spcPts val="2600"/>
              </a:lnSpc>
              <a:spcBef>
                <a:spcPts val="1000"/>
              </a:spcBef>
              <a:buClr>
                <a:srgbClr val="005BBB"/>
              </a:buClr>
              <a:buFont typeface="Arial" panose="020B0604020202020204" pitchFamily="34" charset="0"/>
              <a:buNone/>
              <a:defRPr sz="1800" b="0" i="0" kern="1200" spc="-50" baseline="0">
                <a:solidFill>
                  <a:schemeClr val="tx1"/>
                </a:solidFill>
                <a:latin typeface="Arial" charset="0"/>
                <a:ea typeface="Arial" charset="0"/>
                <a:cs typeface="Arial" charset="0"/>
              </a:defRPr>
            </a:lvl1pPr>
            <a:lvl2pPr marL="457189" indent="0" algn="l" defTabSz="914400" rtl="0" eaLnBrk="1" latinLnBrk="0" hangingPunct="1">
              <a:lnSpc>
                <a:spcPct val="90000"/>
              </a:lnSpc>
              <a:spcBef>
                <a:spcPts val="500"/>
              </a:spcBef>
              <a:buClr>
                <a:srgbClr val="005BBB"/>
              </a:buClr>
              <a:buFont typeface="Arial" panose="020B0604020202020204" pitchFamily="34" charset="0"/>
              <a:buNone/>
              <a:defRPr sz="2000" kern="1200" baseline="0">
                <a:solidFill>
                  <a:schemeClr val="tx1">
                    <a:tint val="75000"/>
                  </a:schemeClr>
                </a:solidFill>
                <a:latin typeface="Arial" charset="0"/>
                <a:ea typeface="Arial" charset="0"/>
                <a:cs typeface="Arial" charset="0"/>
              </a:defRPr>
            </a:lvl2pPr>
            <a:lvl3pPr marL="914377" indent="0" algn="l" defTabSz="914400" rtl="0" eaLnBrk="1" latinLnBrk="0" hangingPunct="1">
              <a:lnSpc>
                <a:spcPct val="90000"/>
              </a:lnSpc>
              <a:spcBef>
                <a:spcPts val="500"/>
              </a:spcBef>
              <a:buClr>
                <a:srgbClr val="005BBB"/>
              </a:buClr>
              <a:buFont typeface="LucidaGrande" charset="0"/>
              <a:buNone/>
              <a:defRPr sz="1800" kern="1200" baseline="0">
                <a:solidFill>
                  <a:schemeClr val="tx1">
                    <a:tint val="75000"/>
                  </a:schemeClr>
                </a:solidFill>
                <a:latin typeface="Arial" charset="0"/>
                <a:ea typeface="Arial" charset="0"/>
                <a:cs typeface="Arial" charset="0"/>
              </a:defRPr>
            </a:lvl3pPr>
            <a:lvl4pPr marL="1371566" indent="0" algn="l" defTabSz="914400" rtl="0" eaLnBrk="1" latinLnBrk="0" hangingPunct="1">
              <a:lnSpc>
                <a:spcPct val="90000"/>
              </a:lnSpc>
              <a:spcBef>
                <a:spcPts val="500"/>
              </a:spcBef>
              <a:buClr>
                <a:srgbClr val="005BBB"/>
              </a:buClr>
              <a:buFont typeface="Arial" panose="020B0604020202020204" pitchFamily="34" charset="0"/>
              <a:buNone/>
              <a:defRPr sz="1600" kern="1200">
                <a:solidFill>
                  <a:schemeClr val="tx1">
                    <a:tint val="75000"/>
                  </a:schemeClr>
                </a:solidFill>
                <a:latin typeface="Arial" charset="0"/>
                <a:ea typeface="Arial" charset="0"/>
                <a:cs typeface="Arial" charset="0"/>
              </a:defRPr>
            </a:lvl4pPr>
            <a:lvl5pPr marL="1828754" indent="0" algn="l" defTabSz="914400" rtl="0" eaLnBrk="1" latinLnBrk="0" hangingPunct="1">
              <a:lnSpc>
                <a:spcPct val="90000"/>
              </a:lnSpc>
              <a:spcBef>
                <a:spcPts val="500"/>
              </a:spcBef>
              <a:buClr>
                <a:srgbClr val="005BBB"/>
              </a:buClr>
              <a:buFont typeface="Arial" panose="020B0604020202020204" pitchFamily="34" charset="0"/>
              <a:buNone/>
              <a:defRPr sz="1600" kern="1200">
                <a:solidFill>
                  <a:schemeClr val="tx1">
                    <a:tint val="75000"/>
                  </a:schemeClr>
                </a:solidFill>
                <a:latin typeface="Arial" charset="0"/>
                <a:ea typeface="Arial" charset="0"/>
                <a:cs typeface="Arial" charset="0"/>
              </a:defRPr>
            </a:lvl5pPr>
            <a:lvl6pPr marL="2285943"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8100">
              <a:lnSpc>
                <a:spcPct val="100000"/>
              </a:lnSpc>
            </a:pPr>
            <a:r>
              <a:rPr lang="en-US" b="1" dirty="0"/>
              <a:t>Making your presentation accessible</a:t>
            </a:r>
          </a:p>
          <a:p>
            <a:pPr marL="214313" indent="-214313">
              <a:lnSpc>
                <a:spcPct val="100000"/>
              </a:lnSpc>
              <a:buFont typeface="Arial" panose="020B0604020202020204" pitchFamily="34" charset="0"/>
              <a:buChar char="•"/>
            </a:pPr>
            <a:r>
              <a:rPr lang="en-US" dirty="0"/>
              <a:t>Adding Alt Text to an Image</a:t>
            </a:r>
          </a:p>
          <a:p>
            <a:pPr marL="214313" indent="-214313">
              <a:lnSpc>
                <a:spcPct val="100000"/>
              </a:lnSpc>
              <a:buFont typeface="Arial" panose="020B0604020202020204" pitchFamily="34" charset="0"/>
              <a:buChar char="•"/>
            </a:pPr>
            <a:r>
              <a:rPr lang="en-US" dirty="0"/>
              <a:t>Check the Reading Order for a Screen Reader</a:t>
            </a:r>
          </a:p>
          <a:p>
            <a:pPr marL="214313" indent="-214313">
              <a:lnSpc>
                <a:spcPct val="100000"/>
              </a:lnSpc>
              <a:buFont typeface="Arial" panose="020B0604020202020204" pitchFamily="34" charset="0"/>
              <a:buChar char="•"/>
            </a:pPr>
            <a:r>
              <a:rPr lang="en-US" dirty="0"/>
              <a:t>Testing for accessibility</a:t>
            </a:r>
          </a:p>
        </p:txBody>
      </p:sp>
    </p:spTree>
    <p:extLst>
      <p:ext uri="{BB962C8B-B14F-4D97-AF65-F5344CB8AC3E}">
        <p14:creationId xmlns:p14="http://schemas.microsoft.com/office/powerpoint/2010/main" val="438157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27101" y="1323491"/>
            <a:ext cx="7886700" cy="537063"/>
          </a:xfrm>
        </p:spPr>
        <p:txBody>
          <a:bodyPr>
            <a:normAutofit/>
          </a:bodyPr>
          <a:lstStyle/>
          <a:p>
            <a:r>
              <a:rPr lang="en-US" sz="3000" dirty="0"/>
              <a:t>About alt text (part 2)</a:t>
            </a:r>
          </a:p>
        </p:txBody>
      </p:sp>
      <p:sp>
        <p:nvSpPr>
          <p:cNvPr id="2" name="Text Placeholder 2"/>
          <p:cNvSpPr>
            <a:spLocks noGrp="1"/>
          </p:cNvSpPr>
          <p:nvPr>
            <p:ph type="body" idx="10"/>
          </p:nvPr>
        </p:nvSpPr>
        <p:spPr>
          <a:xfrm>
            <a:off x="425196" y="2109356"/>
            <a:ext cx="7888605" cy="3726296"/>
          </a:xfrm>
        </p:spPr>
        <p:txBody>
          <a:bodyPr/>
          <a:lstStyle/>
          <a:p>
            <a:pPr>
              <a:lnSpc>
                <a:spcPct val="100000"/>
              </a:lnSpc>
              <a:spcBef>
                <a:spcPts val="0"/>
              </a:spcBef>
              <a:spcAft>
                <a:spcPts val="450"/>
              </a:spcAft>
            </a:pPr>
            <a:r>
              <a:rPr lang="en-US" sz="2000" dirty="0">
                <a:latin typeface="+mn-lt"/>
              </a:rPr>
              <a:t>Images that do not convey content, are decorative, or are redundant to content that is already conveyed in text MUST be given alt text that identifies them as such.</a:t>
            </a:r>
          </a:p>
          <a:p>
            <a:pPr>
              <a:lnSpc>
                <a:spcPct val="100000"/>
              </a:lnSpc>
              <a:spcBef>
                <a:spcPts val="0"/>
              </a:spcBef>
              <a:spcAft>
                <a:spcPts val="450"/>
              </a:spcAft>
            </a:pPr>
            <a:endParaRPr lang="en-US" sz="2000" dirty="0">
              <a:latin typeface="+mn-lt"/>
            </a:endParaRPr>
          </a:p>
          <a:p>
            <a:pPr>
              <a:lnSpc>
                <a:spcPct val="100000"/>
              </a:lnSpc>
              <a:spcBef>
                <a:spcPts val="0"/>
              </a:spcBef>
              <a:spcAft>
                <a:spcPts val="450"/>
              </a:spcAft>
            </a:pPr>
            <a:r>
              <a:rPr lang="en-US" sz="2000" b="1" dirty="0">
                <a:solidFill>
                  <a:srgbClr val="005BBB"/>
                </a:solidFill>
                <a:latin typeface="+mn-lt"/>
              </a:rPr>
              <a:t>Microsoft 2016 or earlier </a:t>
            </a:r>
            <a:r>
              <a:rPr lang="en-US" sz="2000" dirty="0">
                <a:latin typeface="+mn-lt"/>
              </a:rPr>
              <a:t>- There is also an optional checkbox, "Mark as decorative." If your image is decorative and does not convey meaning, do </a:t>
            </a:r>
            <a:r>
              <a:rPr lang="en-US" sz="2000" b="1" dirty="0">
                <a:latin typeface="+mn-lt"/>
              </a:rPr>
              <a:t>not</a:t>
            </a:r>
            <a:r>
              <a:rPr lang="en-US" sz="2000" dirty="0">
                <a:latin typeface="+mn-lt"/>
              </a:rPr>
              <a:t> check this box. Instead, just write the word "decorative" in the description box.</a:t>
            </a:r>
          </a:p>
          <a:p>
            <a:pPr marL="38100" indent="0">
              <a:lnSpc>
                <a:spcPct val="100000"/>
              </a:lnSpc>
              <a:spcBef>
                <a:spcPts val="0"/>
              </a:spcBef>
              <a:spcAft>
                <a:spcPts val="450"/>
              </a:spcAft>
              <a:buNone/>
            </a:pPr>
            <a:endParaRPr lang="en-US" sz="2000" dirty="0">
              <a:latin typeface="+mn-lt"/>
            </a:endParaRPr>
          </a:p>
          <a:p>
            <a:pPr>
              <a:lnSpc>
                <a:spcPct val="100000"/>
              </a:lnSpc>
              <a:spcBef>
                <a:spcPts val="0"/>
              </a:spcBef>
              <a:spcAft>
                <a:spcPts val="450"/>
              </a:spcAft>
            </a:pPr>
            <a:r>
              <a:rPr lang="en-US" sz="2000" b="1" dirty="0">
                <a:solidFill>
                  <a:srgbClr val="005BBB"/>
                </a:solidFill>
                <a:latin typeface="+mn-lt"/>
              </a:rPr>
              <a:t>Microsoft 365 </a:t>
            </a:r>
            <a:r>
              <a:rPr lang="en-US" sz="2000" dirty="0">
                <a:latin typeface="+mn-lt"/>
              </a:rPr>
              <a:t>- If your image is decorative and does not convey meaning, click the "Mark as decorative" checkbox.</a:t>
            </a:r>
            <a:endParaRPr lang="en-US" sz="2000" i="1" dirty="0"/>
          </a:p>
        </p:txBody>
      </p:sp>
    </p:spTree>
    <p:extLst>
      <p:ext uri="{BB962C8B-B14F-4D97-AF65-F5344CB8AC3E}">
        <p14:creationId xmlns:p14="http://schemas.microsoft.com/office/powerpoint/2010/main" val="1364127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26149" y="1212674"/>
            <a:ext cx="8291702" cy="537063"/>
          </a:xfrm>
        </p:spPr>
        <p:txBody>
          <a:bodyPr>
            <a:noAutofit/>
          </a:bodyPr>
          <a:lstStyle/>
          <a:p>
            <a:r>
              <a:rPr lang="en-US" sz="3000" dirty="0"/>
              <a:t>Adding an image with alt text in Microsoft 2016</a:t>
            </a:r>
          </a:p>
        </p:txBody>
      </p:sp>
      <p:sp>
        <p:nvSpPr>
          <p:cNvPr id="2" name="Text Placeholder 2"/>
          <p:cNvSpPr>
            <a:spLocks noGrp="1"/>
          </p:cNvSpPr>
          <p:nvPr>
            <p:ph type="body" idx="10"/>
          </p:nvPr>
        </p:nvSpPr>
        <p:spPr>
          <a:xfrm>
            <a:off x="425197" y="2132349"/>
            <a:ext cx="6443594" cy="3163282"/>
          </a:xfrm>
        </p:spPr>
        <p:txBody>
          <a:bodyPr/>
          <a:lstStyle/>
          <a:p>
            <a:pPr marL="38100" indent="0">
              <a:buNone/>
            </a:pPr>
            <a:r>
              <a:rPr lang="en-US" sz="2000" b="0" i="0" dirty="0">
                <a:solidFill>
                  <a:srgbClr val="666666"/>
                </a:solidFill>
                <a:effectLst/>
                <a:latin typeface="+mn-lt"/>
              </a:rPr>
              <a:t>Use for Excel 2016/2013, Outlook 2016/2013, PowerPoint 2016/2013 and Word 2016/2013</a:t>
            </a:r>
            <a:endParaRPr lang="en-US" sz="2000" dirty="0">
              <a:solidFill>
                <a:srgbClr val="666666"/>
              </a:solidFill>
              <a:latin typeface="+mn-lt"/>
            </a:endParaRPr>
          </a:p>
          <a:p>
            <a:r>
              <a:rPr lang="en-US" sz="2000" dirty="0"/>
              <a:t>Add an image by clicking </a:t>
            </a:r>
            <a:r>
              <a:rPr lang="en-US" sz="2000" b="1" dirty="0"/>
              <a:t>Insert, </a:t>
            </a:r>
            <a:r>
              <a:rPr lang="en-US" sz="2000" dirty="0"/>
              <a:t>selecting </a:t>
            </a:r>
            <a:r>
              <a:rPr lang="en-US" sz="2000" b="1" dirty="0"/>
              <a:t>Pictures</a:t>
            </a:r>
            <a:r>
              <a:rPr lang="en-US" sz="2000" dirty="0"/>
              <a:t> from the ribbon, then choosing </a:t>
            </a:r>
            <a:r>
              <a:rPr lang="en-US" sz="2000" b="1" dirty="0"/>
              <a:t>This Device.</a:t>
            </a:r>
          </a:p>
          <a:p>
            <a:r>
              <a:rPr lang="en-US" sz="2000" dirty="0"/>
              <a:t>Right-click the image and select Edit Alt Text.</a:t>
            </a:r>
          </a:p>
          <a:p>
            <a:r>
              <a:rPr lang="en-US" sz="2000" dirty="0"/>
              <a:t>Type the alt text in the menu that pops up to the right.</a:t>
            </a:r>
          </a:p>
        </p:txBody>
      </p:sp>
      <p:pic>
        <p:nvPicPr>
          <p:cNvPr id="13" name="Picture 12">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868791" y="1730162"/>
            <a:ext cx="2135631" cy="2918696"/>
          </a:xfrm>
          <a:prstGeom prst="rect">
            <a:avLst/>
          </a:prstGeom>
        </p:spPr>
      </p:pic>
      <p:sp>
        <p:nvSpPr>
          <p:cNvPr id="7" name="Text Placeholder 2">
            <a:extLst>
              <a:ext uri="{FF2B5EF4-FFF2-40B4-BE49-F238E27FC236}">
                <a16:creationId xmlns:a16="http://schemas.microsoft.com/office/drawing/2014/main" id="{0EF4328F-53C4-4E67-BD06-9FF6D89706C4}"/>
              </a:ext>
            </a:extLst>
          </p:cNvPr>
          <p:cNvSpPr txBox="1">
            <a:spLocks/>
          </p:cNvSpPr>
          <p:nvPr/>
        </p:nvSpPr>
        <p:spPr>
          <a:xfrm>
            <a:off x="206829" y="4745265"/>
            <a:ext cx="6169451" cy="725213"/>
          </a:xfrm>
          <a:prstGeom prst="rect">
            <a:avLst/>
          </a:prstGeom>
        </p:spPr>
        <p:txBody>
          <a:bodyPr vert="horz" lIns="137160" tIns="34290" rIns="137160" bIns="34290" rtlCol="0">
            <a:noAutofit/>
          </a:bodyPr>
          <a:lstStyle>
            <a:lvl1pPr marL="457200" marR="0" indent="-406400" algn="l" defTabSz="914400" rtl="0" eaLnBrk="1" fontAlgn="auto" latinLnBrk="0" hangingPunct="1">
              <a:lnSpc>
                <a:spcPts val="2600"/>
              </a:lnSpc>
              <a:spcBef>
                <a:spcPts val="1000"/>
              </a:spcBef>
              <a:spcAft>
                <a:spcPts val="0"/>
              </a:spcAft>
              <a:buClr>
                <a:srgbClr val="005BBB"/>
              </a:buClr>
              <a:buSzPct val="109000"/>
              <a:buFont typeface="Arial" charset="0"/>
              <a:buChar char="•"/>
              <a:tabLst/>
              <a:defRPr sz="2000" b="0" i="0" kern="1200" spc="-50" baseline="0">
                <a:solidFill>
                  <a:schemeClr val="tx1"/>
                </a:solidFill>
                <a:latin typeface="Arial" charset="0"/>
                <a:ea typeface="Arial" charset="0"/>
                <a:cs typeface="Arial" charset="0"/>
              </a:defRPr>
            </a:lvl1pPr>
            <a:lvl2pPr marL="457189" indent="0" algn="l" defTabSz="914400" rtl="0" eaLnBrk="1" latinLnBrk="0" hangingPunct="1">
              <a:lnSpc>
                <a:spcPct val="90000"/>
              </a:lnSpc>
              <a:spcBef>
                <a:spcPts val="500"/>
              </a:spcBef>
              <a:buClr>
                <a:srgbClr val="005BBB"/>
              </a:buClr>
              <a:buFont typeface="Arial" panose="020B0604020202020204" pitchFamily="34" charset="0"/>
              <a:buNone/>
              <a:defRPr sz="2000" kern="1200" baseline="0">
                <a:solidFill>
                  <a:schemeClr val="tx1">
                    <a:tint val="75000"/>
                  </a:schemeClr>
                </a:solidFill>
                <a:latin typeface="Arial" charset="0"/>
                <a:ea typeface="Arial" charset="0"/>
                <a:cs typeface="Arial" charset="0"/>
              </a:defRPr>
            </a:lvl2pPr>
            <a:lvl3pPr marL="914377" indent="0" algn="l" defTabSz="914400" rtl="0" eaLnBrk="1" latinLnBrk="0" hangingPunct="1">
              <a:lnSpc>
                <a:spcPct val="90000"/>
              </a:lnSpc>
              <a:spcBef>
                <a:spcPts val="500"/>
              </a:spcBef>
              <a:buClr>
                <a:srgbClr val="005BBB"/>
              </a:buClr>
              <a:buFont typeface="LucidaGrande" charset="0"/>
              <a:buNone/>
              <a:defRPr sz="1800" kern="1200" baseline="0">
                <a:solidFill>
                  <a:schemeClr val="tx1">
                    <a:tint val="75000"/>
                  </a:schemeClr>
                </a:solidFill>
                <a:latin typeface="Arial" charset="0"/>
                <a:ea typeface="Arial" charset="0"/>
                <a:cs typeface="Arial" charset="0"/>
              </a:defRPr>
            </a:lvl3pPr>
            <a:lvl4pPr marL="1371566" indent="0" algn="l" defTabSz="914400" rtl="0" eaLnBrk="1" latinLnBrk="0" hangingPunct="1">
              <a:lnSpc>
                <a:spcPct val="90000"/>
              </a:lnSpc>
              <a:spcBef>
                <a:spcPts val="500"/>
              </a:spcBef>
              <a:buClr>
                <a:srgbClr val="005BBB"/>
              </a:buClr>
              <a:buFont typeface="Arial" panose="020B0604020202020204" pitchFamily="34" charset="0"/>
              <a:buNone/>
              <a:defRPr sz="1600" kern="1200">
                <a:solidFill>
                  <a:schemeClr val="tx1">
                    <a:tint val="75000"/>
                  </a:schemeClr>
                </a:solidFill>
                <a:latin typeface="Arial" charset="0"/>
                <a:ea typeface="Arial" charset="0"/>
                <a:cs typeface="Arial" charset="0"/>
              </a:defRPr>
            </a:lvl4pPr>
            <a:lvl5pPr marL="1828754" indent="0" algn="l" defTabSz="914400" rtl="0" eaLnBrk="1" latinLnBrk="0" hangingPunct="1">
              <a:lnSpc>
                <a:spcPct val="90000"/>
              </a:lnSpc>
              <a:spcBef>
                <a:spcPts val="500"/>
              </a:spcBef>
              <a:buClr>
                <a:srgbClr val="005BBB"/>
              </a:buClr>
              <a:buFont typeface="Arial" panose="020B0604020202020204" pitchFamily="34" charset="0"/>
              <a:buNone/>
              <a:defRPr sz="1600" kern="1200">
                <a:solidFill>
                  <a:schemeClr val="tx1">
                    <a:tint val="75000"/>
                  </a:schemeClr>
                </a:solidFill>
                <a:latin typeface="Arial" charset="0"/>
                <a:ea typeface="Arial" charset="0"/>
                <a:cs typeface="Arial" charset="0"/>
              </a:defRPr>
            </a:lvl5pPr>
            <a:lvl6pPr marL="2285943"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80983" lvl="2"/>
            <a:r>
              <a:rPr lang="en-US" sz="1400" b="1" dirty="0">
                <a:solidFill>
                  <a:srgbClr val="666666"/>
                </a:solidFill>
              </a:rPr>
              <a:t>Title: </a:t>
            </a:r>
            <a:r>
              <a:rPr lang="en-US" sz="1400" dirty="0">
                <a:solidFill>
                  <a:srgbClr val="666666"/>
                </a:solidFill>
              </a:rPr>
              <a:t>A brief description or name of image. (Might not always appear)</a:t>
            </a:r>
          </a:p>
          <a:p>
            <a:pPr marL="380983" lvl="2"/>
            <a:r>
              <a:rPr lang="en-US" sz="1400" b="1" dirty="0">
                <a:solidFill>
                  <a:srgbClr val="666666"/>
                </a:solidFill>
              </a:rPr>
              <a:t>Description: </a:t>
            </a:r>
            <a:r>
              <a:rPr lang="en-US" sz="1400" dirty="0">
                <a:solidFill>
                  <a:srgbClr val="666666"/>
                </a:solidFill>
              </a:rPr>
              <a:t>An explanation of the shape, picture, chart, PivotTable, SmartArt graphic, or other object. </a:t>
            </a:r>
            <a:r>
              <a:rPr lang="en-US" sz="1400" b="1" i="1" dirty="0">
                <a:solidFill>
                  <a:srgbClr val="005BBB"/>
                </a:solidFill>
              </a:rPr>
              <a:t>The description box should always be filled in</a:t>
            </a:r>
            <a:r>
              <a:rPr lang="en-US" sz="1400" i="1" dirty="0">
                <a:solidFill>
                  <a:srgbClr val="005BBB"/>
                </a:solidFill>
              </a:rPr>
              <a:t>.</a:t>
            </a:r>
          </a:p>
        </p:txBody>
      </p:sp>
      <p:grpSp>
        <p:nvGrpSpPr>
          <p:cNvPr id="4" name="Group 3">
            <a:extLst>
              <a:ext uri="{FF2B5EF4-FFF2-40B4-BE49-F238E27FC236}">
                <a16:creationId xmlns:a16="http://schemas.microsoft.com/office/drawing/2014/main" id="{A8E7BD5A-ECA2-4EBF-9E61-359B1494D63F}"/>
              </a:ext>
              <a:ext uri="{C183D7F6-B498-43B3-948B-1728B52AA6E4}">
                <adec:decorative xmlns:adec="http://schemas.microsoft.com/office/drawing/2017/decorative" val="1"/>
              </a:ext>
            </a:extLst>
          </p:cNvPr>
          <p:cNvGrpSpPr/>
          <p:nvPr/>
        </p:nvGrpSpPr>
        <p:grpSpPr>
          <a:xfrm>
            <a:off x="484508" y="4629538"/>
            <a:ext cx="5992491" cy="1015788"/>
            <a:chOff x="646010" y="5029718"/>
            <a:chExt cx="7760372" cy="797066"/>
          </a:xfrm>
        </p:grpSpPr>
        <p:sp>
          <p:nvSpPr>
            <p:cNvPr id="8" name="Freeform 62">
              <a:extLst>
                <a:ext uri="{FF2B5EF4-FFF2-40B4-BE49-F238E27FC236}">
                  <a16:creationId xmlns:a16="http://schemas.microsoft.com/office/drawing/2014/main" id="{955520A7-5015-49B3-BEF9-1440B03901FD}"/>
                </a:ext>
                <a:ext uri="{C183D7F6-B498-43B3-948B-1728B52AA6E4}">
                  <adec:decorative xmlns:adec="http://schemas.microsoft.com/office/drawing/2017/decorative" val="1"/>
                </a:ext>
              </a:extLst>
            </p:cNvPr>
            <p:cNvSpPr/>
            <p:nvPr/>
          </p:nvSpPr>
          <p:spPr>
            <a:xfrm>
              <a:off x="646010" y="5029718"/>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A69C"/>
            </a:solidFill>
            <a:ln>
              <a:solidFill>
                <a:srgbClr val="00A6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charset="0"/>
              </a:endParaRPr>
            </a:p>
          </p:txBody>
        </p:sp>
        <p:sp>
          <p:nvSpPr>
            <p:cNvPr id="10" name="Freeform 63">
              <a:extLst>
                <a:ext uri="{FF2B5EF4-FFF2-40B4-BE49-F238E27FC236}">
                  <a16:creationId xmlns:a16="http://schemas.microsoft.com/office/drawing/2014/main" id="{C556E8AE-A766-4CF5-ABB8-BCF7DDC710E0}"/>
                </a:ext>
                <a:ext uri="{C183D7F6-B498-43B3-948B-1728B52AA6E4}">
                  <adec:decorative xmlns:adec="http://schemas.microsoft.com/office/drawing/2017/decorative" val="1"/>
                </a:ext>
              </a:extLst>
            </p:cNvPr>
            <p:cNvSpPr/>
            <p:nvPr/>
          </p:nvSpPr>
          <p:spPr>
            <a:xfrm rot="10800000">
              <a:off x="8233658" y="5029718"/>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A69C"/>
            </a:solidFill>
            <a:ln>
              <a:solidFill>
                <a:srgbClr val="00A6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charset="0"/>
              </a:endParaRPr>
            </a:p>
          </p:txBody>
        </p:sp>
      </p:grpSp>
    </p:spTree>
    <p:extLst>
      <p:ext uri="{BB962C8B-B14F-4D97-AF65-F5344CB8AC3E}">
        <p14:creationId xmlns:p14="http://schemas.microsoft.com/office/powerpoint/2010/main" val="822886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27101" y="1211716"/>
            <a:ext cx="7164207" cy="949478"/>
          </a:xfrm>
        </p:spPr>
        <p:txBody>
          <a:bodyPr>
            <a:noAutofit/>
          </a:bodyPr>
          <a:lstStyle/>
          <a:p>
            <a:r>
              <a:rPr lang="en-US" sz="3000" dirty="0"/>
              <a:t>Adding an image with alt text in Microsoft 365</a:t>
            </a:r>
          </a:p>
        </p:txBody>
      </p:sp>
      <p:sp>
        <p:nvSpPr>
          <p:cNvPr id="2" name="Text Placeholder 2"/>
          <p:cNvSpPr>
            <a:spLocks noGrp="1"/>
          </p:cNvSpPr>
          <p:nvPr>
            <p:ph type="body" idx="10"/>
          </p:nvPr>
        </p:nvSpPr>
        <p:spPr>
          <a:xfrm>
            <a:off x="425197" y="2598785"/>
            <a:ext cx="6221789" cy="2799319"/>
          </a:xfrm>
        </p:spPr>
        <p:txBody>
          <a:bodyPr/>
          <a:lstStyle/>
          <a:p>
            <a:pPr marL="38100" indent="0">
              <a:buNone/>
            </a:pPr>
            <a:r>
              <a:rPr lang="en-US" sz="2000" dirty="0">
                <a:effectLst/>
                <a:latin typeface="+mn-lt"/>
              </a:rPr>
              <a:t>Use for Office 365--Excel, Outlook, PowerPoint and Word</a:t>
            </a:r>
          </a:p>
          <a:p>
            <a:pPr marL="381000" indent="-342900">
              <a:buFont typeface="+mj-lt"/>
              <a:buAutoNum type="arabicPeriod"/>
            </a:pPr>
            <a:r>
              <a:rPr lang="en-US" sz="2000" b="0" i="0" dirty="0">
                <a:solidFill>
                  <a:srgbClr val="666666"/>
                </a:solidFill>
                <a:effectLst/>
                <a:latin typeface="+mn-lt"/>
              </a:rPr>
              <a:t>Right-click the object.</a:t>
            </a:r>
          </a:p>
          <a:p>
            <a:pPr marL="381000" indent="-342900">
              <a:buFont typeface="+mj-lt"/>
              <a:buAutoNum type="arabicPeriod"/>
            </a:pPr>
            <a:r>
              <a:rPr lang="en-US" sz="2000" dirty="0">
                <a:solidFill>
                  <a:srgbClr val="666666"/>
                </a:solidFill>
                <a:latin typeface="+mn-lt"/>
              </a:rPr>
              <a:t>S</a:t>
            </a:r>
            <a:r>
              <a:rPr lang="en-US" sz="2000" b="0" i="0" dirty="0">
                <a:solidFill>
                  <a:srgbClr val="666666"/>
                </a:solidFill>
                <a:effectLst/>
                <a:latin typeface="+mn-lt"/>
              </a:rPr>
              <a:t>elect </a:t>
            </a:r>
            <a:r>
              <a:rPr lang="en-US" sz="2000" b="1" i="0" dirty="0">
                <a:solidFill>
                  <a:srgbClr val="666666"/>
                </a:solidFill>
                <a:effectLst/>
                <a:latin typeface="+mn-lt"/>
              </a:rPr>
              <a:t>Edit Alt Text</a:t>
            </a:r>
            <a:r>
              <a:rPr lang="en-US" sz="2000" b="0" i="0" dirty="0">
                <a:solidFill>
                  <a:srgbClr val="666666"/>
                </a:solidFill>
                <a:effectLst/>
                <a:latin typeface="+mn-lt"/>
              </a:rPr>
              <a:t>.</a:t>
            </a:r>
          </a:p>
          <a:p>
            <a:pPr marL="381000" indent="-342900">
              <a:buFont typeface="+mj-lt"/>
              <a:buAutoNum type="arabicPeriod"/>
            </a:pPr>
            <a:r>
              <a:rPr lang="en-US" sz="2000" b="0" i="0" dirty="0">
                <a:solidFill>
                  <a:srgbClr val="666666"/>
                </a:solidFill>
                <a:effectLst/>
                <a:latin typeface="+mn-lt"/>
              </a:rPr>
              <a:t>In the </a:t>
            </a:r>
            <a:r>
              <a:rPr lang="en-US" sz="2000" b="1" i="0" dirty="0">
                <a:solidFill>
                  <a:srgbClr val="666666"/>
                </a:solidFill>
                <a:effectLst/>
                <a:latin typeface="+mn-lt"/>
              </a:rPr>
              <a:t>Alt Text</a:t>
            </a:r>
            <a:r>
              <a:rPr lang="en-US" sz="2000" b="0" i="0" dirty="0">
                <a:solidFill>
                  <a:srgbClr val="666666"/>
                </a:solidFill>
                <a:effectLst/>
                <a:latin typeface="+mn-lt"/>
              </a:rPr>
              <a:t> pane, type 1-2 sentences in the text box to describe the object and its context to someone who cannot see it.</a:t>
            </a:r>
          </a:p>
        </p:txBody>
      </p:sp>
      <p:cxnSp>
        <p:nvCxnSpPr>
          <p:cNvPr id="9" name="Straight Arrow Connector 8">
            <a:extLst>
              <a:ext uri="{C183D7F6-B498-43B3-948B-1728B52AA6E4}">
                <adec:decorative xmlns:adec="http://schemas.microsoft.com/office/drawing/2017/decorative" val="1"/>
              </a:ext>
            </a:extLst>
          </p:cNvPr>
          <p:cNvCxnSpPr>
            <a:cxnSpLocks/>
          </p:cNvCxnSpPr>
          <p:nvPr/>
        </p:nvCxnSpPr>
        <p:spPr>
          <a:xfrm flipH="1">
            <a:off x="4125686" y="4577090"/>
            <a:ext cx="2993461" cy="0"/>
          </a:xfrm>
          <a:prstGeom prst="straightConnector1">
            <a:avLst/>
          </a:prstGeom>
          <a:ln w="20320">
            <a:solidFill>
              <a:srgbClr val="00A69C"/>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pic>
        <p:nvPicPr>
          <p:cNvPr id="5" name="Picture 4" descr="A screenshot of the right-click menu where you'd find the &quot;edit alt text.&quot;">
            <a:extLst>
              <a:ext uri="{FF2B5EF4-FFF2-40B4-BE49-F238E27FC236}">
                <a16:creationId xmlns:a16="http://schemas.microsoft.com/office/drawing/2014/main" id="{AD127341-CE14-45F4-8DD5-8C4939C2E56C}"/>
              </a:ext>
            </a:extLst>
          </p:cNvPr>
          <p:cNvPicPr>
            <a:picLocks noChangeAspect="1"/>
          </p:cNvPicPr>
          <p:nvPr/>
        </p:nvPicPr>
        <p:blipFill>
          <a:blip r:embed="rId3"/>
          <a:stretch>
            <a:fillRect/>
          </a:stretch>
        </p:blipFill>
        <p:spPr>
          <a:xfrm>
            <a:off x="7591308" y="922599"/>
            <a:ext cx="1133474" cy="2672381"/>
          </a:xfrm>
          <a:prstGeom prst="rect">
            <a:avLst/>
          </a:prstGeom>
        </p:spPr>
      </p:pic>
      <p:pic>
        <p:nvPicPr>
          <p:cNvPr id="11" name="Picture 10" descr="A screenshot of the Alt Text window.">
            <a:extLst>
              <a:ext uri="{FF2B5EF4-FFF2-40B4-BE49-F238E27FC236}">
                <a16:creationId xmlns:a16="http://schemas.microsoft.com/office/drawing/2014/main" id="{64154EC3-25E2-44B9-A467-3451BFA12312}"/>
              </a:ext>
            </a:extLst>
          </p:cNvPr>
          <p:cNvPicPr>
            <a:picLocks noChangeAspect="1"/>
          </p:cNvPicPr>
          <p:nvPr/>
        </p:nvPicPr>
        <p:blipFill>
          <a:blip r:embed="rId4"/>
          <a:stretch>
            <a:fillRect/>
          </a:stretch>
        </p:blipFill>
        <p:spPr>
          <a:xfrm>
            <a:off x="7204841" y="3767502"/>
            <a:ext cx="1884110" cy="2223452"/>
          </a:xfrm>
          <a:prstGeom prst="rect">
            <a:avLst/>
          </a:prstGeom>
        </p:spPr>
      </p:pic>
    </p:spTree>
    <p:extLst>
      <p:ext uri="{BB962C8B-B14F-4D97-AF65-F5344CB8AC3E}">
        <p14:creationId xmlns:p14="http://schemas.microsoft.com/office/powerpoint/2010/main" val="1408585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25196" y="1210879"/>
            <a:ext cx="7886700" cy="537063"/>
          </a:xfrm>
        </p:spPr>
        <p:txBody>
          <a:bodyPr>
            <a:normAutofit/>
          </a:bodyPr>
          <a:lstStyle/>
          <a:p>
            <a:r>
              <a:rPr lang="en-US" sz="3000" dirty="0"/>
              <a:t>Check reading order for screen readers</a:t>
            </a:r>
          </a:p>
        </p:txBody>
      </p:sp>
      <p:sp>
        <p:nvSpPr>
          <p:cNvPr id="2" name="Text Placeholder 2"/>
          <p:cNvSpPr>
            <a:spLocks noGrp="1"/>
          </p:cNvSpPr>
          <p:nvPr>
            <p:ph type="body" idx="10"/>
          </p:nvPr>
        </p:nvSpPr>
        <p:spPr>
          <a:xfrm>
            <a:off x="425196" y="1992086"/>
            <a:ext cx="8407613" cy="3655035"/>
          </a:xfrm>
        </p:spPr>
        <p:txBody>
          <a:bodyPr/>
          <a:lstStyle/>
          <a:p>
            <a:pPr marL="38100" indent="0">
              <a:lnSpc>
                <a:spcPct val="100000"/>
              </a:lnSpc>
              <a:buNone/>
            </a:pPr>
            <a:r>
              <a:rPr lang="en-US" sz="1800" dirty="0"/>
              <a:t>By default, a screen reader will </a:t>
            </a:r>
            <a:r>
              <a:rPr lang="en-US" sz="1800" b="1" dirty="0"/>
              <a:t>read</a:t>
            </a:r>
            <a:r>
              <a:rPr lang="en-US" sz="1800" dirty="0"/>
              <a:t> the slide title first, followed by </a:t>
            </a:r>
          </a:p>
          <a:p>
            <a:pPr marL="38100" indent="0">
              <a:lnSpc>
                <a:spcPct val="100000"/>
              </a:lnSpc>
              <a:buNone/>
            </a:pPr>
            <a:r>
              <a:rPr lang="en-US" sz="1800" dirty="0"/>
              <a:t>other content in elements defined in the slide layout. </a:t>
            </a:r>
          </a:p>
          <a:p>
            <a:pPr marL="38100" indent="0">
              <a:lnSpc>
                <a:spcPct val="100000"/>
              </a:lnSpc>
              <a:buNone/>
            </a:pPr>
            <a:r>
              <a:rPr lang="en-US" sz="1800" dirty="0"/>
              <a:t>Here’s how to check and edit the reading order:</a:t>
            </a:r>
          </a:p>
          <a:p>
            <a:pPr marL="381000" indent="-342900" fontAlgn="base">
              <a:lnSpc>
                <a:spcPct val="100000"/>
              </a:lnSpc>
              <a:buFont typeface="+mj-lt"/>
              <a:buAutoNum type="arabicPeriod"/>
            </a:pPr>
            <a:r>
              <a:rPr lang="en-US" sz="1800" dirty="0"/>
              <a:t>Select the ”</a:t>
            </a:r>
            <a:r>
              <a:rPr lang="en-US" sz="1800" b="1" dirty="0"/>
              <a:t>Home tab</a:t>
            </a:r>
            <a:r>
              <a:rPr lang="en-US" sz="1800" dirty="0"/>
              <a:t>” across the top of the screen.</a:t>
            </a:r>
          </a:p>
          <a:p>
            <a:pPr marL="381000" indent="-342900" fontAlgn="base">
              <a:lnSpc>
                <a:spcPct val="100000"/>
              </a:lnSpc>
              <a:buFont typeface="+mj-lt"/>
              <a:buAutoNum type="arabicPeriod"/>
            </a:pPr>
            <a:r>
              <a:rPr lang="en-US" sz="1800" dirty="0"/>
              <a:t>In the </a:t>
            </a:r>
            <a:r>
              <a:rPr lang="en-US" sz="1800" b="1" dirty="0"/>
              <a:t>Drawing Box</a:t>
            </a:r>
            <a:r>
              <a:rPr lang="en-US" sz="1800" dirty="0"/>
              <a:t>, select </a:t>
            </a:r>
            <a:r>
              <a:rPr lang="en-US" sz="1800" b="1" dirty="0"/>
              <a:t>Arrange</a:t>
            </a:r>
            <a:r>
              <a:rPr lang="en-US" sz="1800" dirty="0"/>
              <a:t> – this will open a menu.</a:t>
            </a:r>
          </a:p>
          <a:p>
            <a:pPr marL="381000" indent="-342900" fontAlgn="base">
              <a:lnSpc>
                <a:spcPct val="100000"/>
              </a:lnSpc>
              <a:buFont typeface="+mj-lt"/>
              <a:buAutoNum type="arabicPeriod"/>
            </a:pPr>
            <a:r>
              <a:rPr lang="en-US" sz="1800" dirty="0"/>
              <a:t>Choose </a:t>
            </a:r>
            <a:r>
              <a:rPr lang="en-US" sz="1800" b="1" dirty="0"/>
              <a:t>Selection Pane</a:t>
            </a:r>
            <a:r>
              <a:rPr lang="en-US" sz="1800" dirty="0"/>
              <a:t> – this will open a pane to the left of the slide* (You can also use Shortcut Keys (Alt) + (F10) to open the selection pane.)</a:t>
            </a:r>
          </a:p>
          <a:p>
            <a:pPr marL="381000" indent="-342900" fontAlgn="base">
              <a:lnSpc>
                <a:spcPct val="100000"/>
              </a:lnSpc>
              <a:buFont typeface="+mj-lt"/>
              <a:buAutoNum type="arabicPeriod"/>
            </a:pPr>
            <a:r>
              <a:rPr lang="en-US" sz="1800" dirty="0"/>
              <a:t>Selecting an item in the left pane will highlight it on the slide.</a:t>
            </a:r>
          </a:p>
          <a:p>
            <a:pPr marL="381000" indent="-342900" fontAlgn="base">
              <a:lnSpc>
                <a:spcPct val="100000"/>
              </a:lnSpc>
              <a:buFont typeface="+mj-lt"/>
              <a:buAutoNum type="arabicPeriod"/>
            </a:pPr>
            <a:r>
              <a:rPr lang="en-US" sz="1800" dirty="0"/>
              <a:t>The order the items will be read are from the </a:t>
            </a:r>
            <a:r>
              <a:rPr lang="en-US" sz="1800" b="1" i="1" dirty="0">
                <a:solidFill>
                  <a:srgbClr val="005BBB"/>
                </a:solidFill>
              </a:rPr>
              <a:t>bottom of the list up</a:t>
            </a:r>
            <a:r>
              <a:rPr lang="en-US" sz="1800" dirty="0"/>
              <a:t>. So, arrange the items in the list with the first thing to be read at the bottom and work up.</a:t>
            </a:r>
          </a:p>
          <a:p>
            <a:pPr marL="381000" indent="-342900" fontAlgn="base">
              <a:lnSpc>
                <a:spcPct val="100000"/>
              </a:lnSpc>
              <a:buFont typeface="+mj-lt"/>
              <a:buAutoNum type="arabicPeriod"/>
            </a:pPr>
            <a:r>
              <a:rPr lang="en-US" sz="1800" dirty="0"/>
              <a:t>Use the arrow to move the items into the correct order.</a:t>
            </a:r>
          </a:p>
        </p:txBody>
      </p:sp>
      <p:pic>
        <p:nvPicPr>
          <p:cNvPr id="4" name="Picture 3" descr="A screen shot of the &quot;Selection&quot; pane to check or edit the reading order of a slide." title="Selection Pan"/>
          <p:cNvPicPr>
            <a:picLocks noChangeAspect="1"/>
          </p:cNvPicPr>
          <p:nvPr/>
        </p:nvPicPr>
        <p:blipFill>
          <a:blip r:embed="rId3"/>
          <a:stretch>
            <a:fillRect/>
          </a:stretch>
        </p:blipFill>
        <p:spPr>
          <a:xfrm>
            <a:off x="7268328" y="1839361"/>
            <a:ext cx="1564481" cy="1221581"/>
          </a:xfrm>
          <a:prstGeom prst="rect">
            <a:avLst/>
          </a:prstGeom>
        </p:spPr>
      </p:pic>
    </p:spTree>
    <p:extLst>
      <p:ext uri="{BB962C8B-B14F-4D97-AF65-F5344CB8AC3E}">
        <p14:creationId xmlns:p14="http://schemas.microsoft.com/office/powerpoint/2010/main" val="3669262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25196" y="1197467"/>
            <a:ext cx="8355122" cy="537063"/>
          </a:xfrm>
        </p:spPr>
        <p:txBody>
          <a:bodyPr>
            <a:noAutofit/>
          </a:bodyPr>
          <a:lstStyle/>
          <a:p>
            <a:pPr algn="l"/>
            <a:r>
              <a:rPr lang="en-US" sz="3000" b="0" i="0" dirty="0">
                <a:solidFill>
                  <a:srgbClr val="005BBB"/>
                </a:solidFill>
                <a:effectLst/>
              </a:rPr>
              <a:t>Create accessible and meaningful hyperlink text</a:t>
            </a:r>
          </a:p>
        </p:txBody>
      </p:sp>
      <p:sp>
        <p:nvSpPr>
          <p:cNvPr id="2" name="Text Placeholder 2"/>
          <p:cNvSpPr>
            <a:spLocks noGrp="1"/>
          </p:cNvSpPr>
          <p:nvPr>
            <p:ph type="body" idx="10"/>
          </p:nvPr>
        </p:nvSpPr>
        <p:spPr>
          <a:xfrm>
            <a:off x="425196" y="1984664"/>
            <a:ext cx="7886699" cy="2136049"/>
          </a:xfrm>
        </p:spPr>
        <p:txBody>
          <a:bodyPr/>
          <a:lstStyle/>
          <a:p>
            <a:pPr marL="38100" indent="0">
              <a:lnSpc>
                <a:spcPct val="100000"/>
              </a:lnSpc>
              <a:buNone/>
            </a:pPr>
            <a:r>
              <a:rPr lang="en-US" sz="2000" dirty="0"/>
              <a:t>People who use screen readers sometimes scan a list of links, and your links should convey clear and accurate information about the destination. </a:t>
            </a:r>
          </a:p>
          <a:p>
            <a:pPr marL="38100" indent="0">
              <a:lnSpc>
                <a:spcPct val="100000"/>
              </a:lnSpc>
              <a:buNone/>
            </a:pPr>
            <a:r>
              <a:rPr lang="en-US" sz="2000" dirty="0"/>
              <a:t>For example, avoid using link texts such as "Click here," "See this page," Go here," or "Learn more." </a:t>
            </a:r>
          </a:p>
          <a:p>
            <a:pPr marL="38100" indent="0">
              <a:lnSpc>
                <a:spcPct val="100000"/>
              </a:lnSpc>
              <a:buNone/>
            </a:pPr>
            <a:r>
              <a:rPr lang="en-US" sz="2000" dirty="0"/>
              <a:t>Instead, include the full title of the destination page. You can also add ScreenTips that appear when your cursor hovers over text or images that have a hyperlink.</a:t>
            </a:r>
          </a:p>
        </p:txBody>
      </p:sp>
      <p:grpSp>
        <p:nvGrpSpPr>
          <p:cNvPr id="6" name="Group 5">
            <a:extLst>
              <a:ext uri="{FF2B5EF4-FFF2-40B4-BE49-F238E27FC236}">
                <a16:creationId xmlns:a16="http://schemas.microsoft.com/office/drawing/2014/main" id="{A5DE73E3-29CC-31CC-5868-9D8C0652B3D2}"/>
              </a:ext>
              <a:ext uri="{C183D7F6-B498-43B3-948B-1728B52AA6E4}">
                <adec:decorative xmlns:adec="http://schemas.microsoft.com/office/drawing/2017/decorative" val="1"/>
              </a:ext>
            </a:extLst>
          </p:cNvPr>
          <p:cNvGrpSpPr/>
          <p:nvPr/>
        </p:nvGrpSpPr>
        <p:grpSpPr>
          <a:xfrm>
            <a:off x="484507" y="5361633"/>
            <a:ext cx="6346260" cy="597800"/>
            <a:chOff x="646010" y="5029718"/>
            <a:chExt cx="6941645" cy="797066"/>
          </a:xfrm>
        </p:grpSpPr>
        <p:sp>
          <p:nvSpPr>
            <p:cNvPr id="7" name="Freeform 62">
              <a:extLst>
                <a:ext uri="{FF2B5EF4-FFF2-40B4-BE49-F238E27FC236}">
                  <a16:creationId xmlns:a16="http://schemas.microsoft.com/office/drawing/2014/main" id="{95586F9D-A6C0-DA95-D6F9-C09AB371E03B}"/>
                </a:ext>
                <a:ext uri="{C183D7F6-B498-43B3-948B-1728B52AA6E4}">
                  <adec:decorative xmlns:adec="http://schemas.microsoft.com/office/drawing/2017/decorative" val="1"/>
                </a:ext>
              </a:extLst>
            </p:cNvPr>
            <p:cNvSpPr/>
            <p:nvPr/>
          </p:nvSpPr>
          <p:spPr>
            <a:xfrm>
              <a:off x="646010" y="5029718"/>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A69C"/>
            </a:solidFill>
            <a:ln>
              <a:solidFill>
                <a:srgbClr val="00A6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charset="0"/>
              </a:endParaRPr>
            </a:p>
          </p:txBody>
        </p:sp>
        <p:sp>
          <p:nvSpPr>
            <p:cNvPr id="8" name="Freeform 63">
              <a:extLst>
                <a:ext uri="{FF2B5EF4-FFF2-40B4-BE49-F238E27FC236}">
                  <a16:creationId xmlns:a16="http://schemas.microsoft.com/office/drawing/2014/main" id="{4FA874C7-85A3-2263-B9B8-A021BD8D59FC}"/>
                </a:ext>
                <a:ext uri="{C183D7F6-B498-43B3-948B-1728B52AA6E4}">
                  <adec:decorative xmlns:adec="http://schemas.microsoft.com/office/drawing/2017/decorative" val="1"/>
                </a:ext>
              </a:extLst>
            </p:cNvPr>
            <p:cNvSpPr/>
            <p:nvPr/>
          </p:nvSpPr>
          <p:spPr>
            <a:xfrm rot="10800000">
              <a:off x="7414932" y="5029718"/>
              <a:ext cx="172723"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A69C"/>
            </a:solidFill>
            <a:ln>
              <a:solidFill>
                <a:srgbClr val="00A6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charset="0"/>
              </a:endParaRPr>
            </a:p>
          </p:txBody>
        </p:sp>
      </p:grpSp>
      <p:sp>
        <p:nvSpPr>
          <p:cNvPr id="17" name="Text Placeholder 2">
            <a:extLst>
              <a:ext uri="{FF2B5EF4-FFF2-40B4-BE49-F238E27FC236}">
                <a16:creationId xmlns:a16="http://schemas.microsoft.com/office/drawing/2014/main" id="{43634722-AD5C-1BC2-1788-61E231A53716}"/>
              </a:ext>
            </a:extLst>
          </p:cNvPr>
          <p:cNvSpPr txBox="1">
            <a:spLocks/>
          </p:cNvSpPr>
          <p:nvPr/>
        </p:nvSpPr>
        <p:spPr>
          <a:xfrm>
            <a:off x="563462" y="5361633"/>
            <a:ext cx="6595874" cy="597800"/>
          </a:xfrm>
          <a:prstGeom prst="rect">
            <a:avLst/>
          </a:prstGeom>
        </p:spPr>
        <p:txBody>
          <a:bodyPr vert="horz" lIns="137160" tIns="34290" rIns="137160" bIns="34290" rtlCol="0">
            <a:noAutofit/>
          </a:bodyPr>
          <a:lstStyle>
            <a:lvl1pPr marL="457200" marR="0" indent="-406400" algn="l" defTabSz="914400" rtl="0" eaLnBrk="1" fontAlgn="auto" latinLnBrk="0" hangingPunct="1">
              <a:lnSpc>
                <a:spcPts val="2600"/>
              </a:lnSpc>
              <a:spcBef>
                <a:spcPts val="1000"/>
              </a:spcBef>
              <a:spcAft>
                <a:spcPts val="0"/>
              </a:spcAft>
              <a:buClr>
                <a:srgbClr val="005BBB"/>
              </a:buClr>
              <a:buSzPct val="109000"/>
              <a:buFont typeface="Arial" charset="0"/>
              <a:buChar char="•"/>
              <a:tabLst/>
              <a:defRPr sz="2000" b="0" i="0" kern="1200" spc="-50" baseline="0">
                <a:solidFill>
                  <a:schemeClr val="tx1"/>
                </a:solidFill>
                <a:latin typeface="Arial" charset="0"/>
                <a:ea typeface="Arial" charset="0"/>
                <a:cs typeface="Arial" charset="0"/>
              </a:defRPr>
            </a:lvl1pPr>
            <a:lvl2pPr marL="457189" indent="0" algn="l" defTabSz="914400" rtl="0" eaLnBrk="1" latinLnBrk="0" hangingPunct="1">
              <a:lnSpc>
                <a:spcPct val="90000"/>
              </a:lnSpc>
              <a:spcBef>
                <a:spcPts val="500"/>
              </a:spcBef>
              <a:buClr>
                <a:srgbClr val="005BBB"/>
              </a:buClr>
              <a:buFont typeface="Arial" panose="020B0604020202020204" pitchFamily="34" charset="0"/>
              <a:buNone/>
              <a:defRPr sz="2000" kern="1200" baseline="0">
                <a:solidFill>
                  <a:schemeClr val="tx1">
                    <a:tint val="75000"/>
                  </a:schemeClr>
                </a:solidFill>
                <a:latin typeface="Arial" charset="0"/>
                <a:ea typeface="Arial" charset="0"/>
                <a:cs typeface="Arial" charset="0"/>
              </a:defRPr>
            </a:lvl2pPr>
            <a:lvl3pPr marL="914377" indent="0" algn="l" defTabSz="914400" rtl="0" eaLnBrk="1" latinLnBrk="0" hangingPunct="1">
              <a:lnSpc>
                <a:spcPct val="90000"/>
              </a:lnSpc>
              <a:spcBef>
                <a:spcPts val="500"/>
              </a:spcBef>
              <a:buClr>
                <a:srgbClr val="005BBB"/>
              </a:buClr>
              <a:buFont typeface="LucidaGrande" charset="0"/>
              <a:buNone/>
              <a:defRPr sz="1800" kern="1200" baseline="0">
                <a:solidFill>
                  <a:schemeClr val="tx1">
                    <a:tint val="75000"/>
                  </a:schemeClr>
                </a:solidFill>
                <a:latin typeface="Arial" charset="0"/>
                <a:ea typeface="Arial" charset="0"/>
                <a:cs typeface="Arial" charset="0"/>
              </a:defRPr>
            </a:lvl3pPr>
            <a:lvl4pPr marL="1371566" indent="0" algn="l" defTabSz="914400" rtl="0" eaLnBrk="1" latinLnBrk="0" hangingPunct="1">
              <a:lnSpc>
                <a:spcPct val="90000"/>
              </a:lnSpc>
              <a:spcBef>
                <a:spcPts val="500"/>
              </a:spcBef>
              <a:buClr>
                <a:srgbClr val="005BBB"/>
              </a:buClr>
              <a:buFont typeface="Arial" panose="020B0604020202020204" pitchFamily="34" charset="0"/>
              <a:buNone/>
              <a:defRPr sz="1600" kern="1200">
                <a:solidFill>
                  <a:schemeClr val="tx1">
                    <a:tint val="75000"/>
                  </a:schemeClr>
                </a:solidFill>
                <a:latin typeface="Arial" charset="0"/>
                <a:ea typeface="Arial" charset="0"/>
                <a:cs typeface="Arial" charset="0"/>
              </a:defRPr>
            </a:lvl4pPr>
            <a:lvl5pPr marL="1828754" indent="0" algn="l" defTabSz="914400" rtl="0" eaLnBrk="1" latinLnBrk="0" hangingPunct="1">
              <a:lnSpc>
                <a:spcPct val="90000"/>
              </a:lnSpc>
              <a:spcBef>
                <a:spcPts val="500"/>
              </a:spcBef>
              <a:buClr>
                <a:srgbClr val="005BBB"/>
              </a:buClr>
              <a:buFont typeface="Arial" panose="020B0604020202020204" pitchFamily="34" charset="0"/>
              <a:buNone/>
              <a:defRPr sz="1600" kern="1200">
                <a:solidFill>
                  <a:schemeClr val="tx1">
                    <a:tint val="75000"/>
                  </a:schemeClr>
                </a:solidFill>
                <a:latin typeface="Arial" charset="0"/>
                <a:ea typeface="Arial" charset="0"/>
                <a:cs typeface="Arial" charset="0"/>
              </a:defRPr>
            </a:lvl5pPr>
            <a:lvl6pPr marL="2285943"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8100" indent="0">
              <a:lnSpc>
                <a:spcPct val="100000"/>
              </a:lnSpc>
              <a:buNone/>
            </a:pPr>
            <a:r>
              <a:rPr lang="en-US" sz="1600" dirty="0"/>
              <a:t>For step-by-step instructions on creating hyperlinks and ScreenTips, go to</a:t>
            </a:r>
            <a:r>
              <a:rPr lang="en-US" sz="1600" dirty="0">
                <a:solidFill>
                  <a:srgbClr val="4A6EE0"/>
                </a:solidFill>
                <a:hlinkClick r:id="rId3"/>
              </a:rPr>
              <a:t> Add a hyperlink to a slide on the Microsoft Support website</a:t>
            </a:r>
            <a:r>
              <a:rPr lang="en-US" sz="1600" dirty="0"/>
              <a:t>.</a:t>
            </a:r>
          </a:p>
        </p:txBody>
      </p:sp>
    </p:spTree>
    <p:extLst>
      <p:ext uri="{BB962C8B-B14F-4D97-AF65-F5344CB8AC3E}">
        <p14:creationId xmlns:p14="http://schemas.microsoft.com/office/powerpoint/2010/main" val="1511353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25196" y="1210879"/>
            <a:ext cx="7886700" cy="537063"/>
          </a:xfrm>
        </p:spPr>
        <p:txBody>
          <a:bodyPr>
            <a:normAutofit/>
          </a:bodyPr>
          <a:lstStyle/>
          <a:p>
            <a:r>
              <a:rPr lang="en-US" sz="3000" dirty="0"/>
              <a:t>Accessibility check in Microsoft 2016</a:t>
            </a:r>
          </a:p>
        </p:txBody>
      </p:sp>
      <p:sp>
        <p:nvSpPr>
          <p:cNvPr id="2" name="Text Placeholder 2"/>
          <p:cNvSpPr>
            <a:spLocks noGrp="1"/>
          </p:cNvSpPr>
          <p:nvPr>
            <p:ph type="body" idx="10"/>
          </p:nvPr>
        </p:nvSpPr>
        <p:spPr>
          <a:xfrm>
            <a:off x="425196" y="1921360"/>
            <a:ext cx="4698597" cy="3725762"/>
          </a:xfrm>
        </p:spPr>
        <p:txBody>
          <a:bodyPr/>
          <a:lstStyle/>
          <a:p>
            <a:pPr marL="38100" indent="0" fontAlgn="base">
              <a:buNone/>
            </a:pPr>
            <a:r>
              <a:rPr lang="en-US" sz="1800" dirty="0"/>
              <a:t>In Word 2016, PowerPoint 2016 and Excel 2016, the Accessibility Checker can be accessed as follows:</a:t>
            </a:r>
          </a:p>
          <a:p>
            <a:pPr marL="381000" indent="-342900" fontAlgn="base">
              <a:buFont typeface="+mj-lt"/>
              <a:buAutoNum type="arabicPeriod"/>
            </a:pPr>
            <a:r>
              <a:rPr lang="en-US" sz="1800" dirty="0"/>
              <a:t>Open the </a:t>
            </a:r>
            <a:r>
              <a:rPr lang="en-US" sz="1800" b="1" dirty="0"/>
              <a:t>File</a:t>
            </a:r>
            <a:r>
              <a:rPr lang="en-US" sz="1800" dirty="0"/>
              <a:t> tab.</a:t>
            </a:r>
          </a:p>
          <a:p>
            <a:pPr marL="381000" indent="-342900" fontAlgn="base">
              <a:buFont typeface="+mj-lt"/>
              <a:buAutoNum type="arabicPeriod"/>
            </a:pPr>
            <a:r>
              <a:rPr lang="en-US" sz="1800" dirty="0"/>
              <a:t>Click the button </a:t>
            </a:r>
            <a:r>
              <a:rPr lang="en-US" sz="1800" b="1" dirty="0"/>
              <a:t>Check for Issues</a:t>
            </a:r>
            <a:r>
              <a:rPr lang="en-US" sz="1800" dirty="0"/>
              <a:t> (next to Inspect Presentation) and select </a:t>
            </a:r>
            <a:r>
              <a:rPr lang="en-US" sz="1800" b="1" dirty="0"/>
              <a:t>Check Accessibility</a:t>
            </a:r>
            <a:r>
              <a:rPr lang="en-US" sz="1800" dirty="0"/>
              <a:t> in the drop down menu.</a:t>
            </a:r>
          </a:p>
          <a:p>
            <a:pPr marL="381000" indent="-342900" fontAlgn="base">
              <a:buFont typeface="+mj-lt"/>
              <a:buAutoNum type="arabicPeriod"/>
            </a:pPr>
            <a:r>
              <a:rPr lang="en-US" sz="1800" dirty="0"/>
              <a:t>A report will open show any errors found. The report is customized for each application.</a:t>
            </a:r>
          </a:p>
          <a:p>
            <a:pPr marL="381000" indent="-342900" fontAlgn="base">
              <a:buFont typeface="+mj-lt"/>
              <a:buAutoNum type="arabicPeriod"/>
            </a:pPr>
            <a:r>
              <a:rPr lang="en-US" sz="1800" dirty="0"/>
              <a:t>Fix any of the </a:t>
            </a:r>
            <a:r>
              <a:rPr lang="en-US" sz="1800" b="1" dirty="0"/>
              <a:t>Errors</a:t>
            </a:r>
            <a:r>
              <a:rPr lang="en-US" sz="1800" dirty="0"/>
              <a:t>.</a:t>
            </a:r>
          </a:p>
        </p:txBody>
      </p:sp>
      <p:pic>
        <p:nvPicPr>
          <p:cNvPr id="5" name="Picture 4" descr="Check for Issues.&#10;&#10;A screenshot of where to check your PowerPoint presentation for accessibility issues.">
            <a:extLs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659048" y="1921359"/>
            <a:ext cx="3484952" cy="3015281"/>
          </a:xfrm>
          <a:prstGeom prst="rect">
            <a:avLst/>
          </a:prstGeom>
        </p:spPr>
      </p:pic>
      <p:cxnSp>
        <p:nvCxnSpPr>
          <p:cNvPr id="7" name="Straight Arrow Connector 6">
            <a:extLst>
              <a:ext uri="{C183D7F6-B498-43B3-948B-1728B52AA6E4}">
                <adec:decorative xmlns:adec="http://schemas.microsoft.com/office/drawing/2017/decorative" val="1"/>
              </a:ext>
            </a:extLst>
          </p:cNvPr>
          <p:cNvCxnSpPr>
            <a:cxnSpLocks/>
          </p:cNvCxnSpPr>
          <p:nvPr/>
        </p:nvCxnSpPr>
        <p:spPr>
          <a:xfrm flipH="1">
            <a:off x="3178629" y="5306801"/>
            <a:ext cx="2480419" cy="0"/>
          </a:xfrm>
          <a:prstGeom prst="straightConnector1">
            <a:avLst/>
          </a:prstGeom>
          <a:ln w="20320">
            <a:solidFill>
              <a:srgbClr val="00A69C"/>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pic>
        <p:nvPicPr>
          <p:cNvPr id="6" name="Picture 5" descr="Accessibility checker&#10;&#10;A screenshot of the Accessibility Checker Inspection Results with errors.">
            <a:extLs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5659048" y="5074086"/>
            <a:ext cx="2351945" cy="1055846"/>
          </a:xfrm>
          <a:prstGeom prst="rect">
            <a:avLst/>
          </a:prstGeom>
        </p:spPr>
      </p:pic>
    </p:spTree>
    <p:extLst>
      <p:ext uri="{BB962C8B-B14F-4D97-AF65-F5344CB8AC3E}">
        <p14:creationId xmlns:p14="http://schemas.microsoft.com/office/powerpoint/2010/main" val="404620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25196" y="1210879"/>
            <a:ext cx="7886700" cy="537063"/>
          </a:xfrm>
        </p:spPr>
        <p:txBody>
          <a:bodyPr>
            <a:normAutofit/>
          </a:bodyPr>
          <a:lstStyle/>
          <a:p>
            <a:r>
              <a:rPr lang="en-US" sz="3000" dirty="0"/>
              <a:t>Accessibility check in Office 365</a:t>
            </a:r>
          </a:p>
        </p:txBody>
      </p:sp>
      <p:sp>
        <p:nvSpPr>
          <p:cNvPr id="2" name="Text Placeholder 2"/>
          <p:cNvSpPr>
            <a:spLocks noGrp="1"/>
          </p:cNvSpPr>
          <p:nvPr>
            <p:ph type="body" idx="10"/>
          </p:nvPr>
        </p:nvSpPr>
        <p:spPr>
          <a:xfrm>
            <a:off x="425196" y="1926786"/>
            <a:ext cx="4922503" cy="3720336"/>
          </a:xfrm>
        </p:spPr>
        <p:txBody>
          <a:bodyPr/>
          <a:lstStyle/>
          <a:p>
            <a:pPr marL="38100" indent="0" fontAlgn="base">
              <a:buNone/>
            </a:pPr>
            <a:r>
              <a:rPr lang="en-US" sz="1800" dirty="0">
                <a:solidFill>
                  <a:srgbClr val="666666"/>
                </a:solidFill>
                <a:latin typeface="+mn-lt"/>
              </a:rPr>
              <a:t>In Word, PowerPoint and Excel, the Accessibility Checker can be accessed as follows:</a:t>
            </a:r>
          </a:p>
          <a:p>
            <a:pPr marL="381000" indent="-342900" fontAlgn="base">
              <a:buFont typeface="+mj-lt"/>
              <a:buAutoNum type="arabicPeriod"/>
            </a:pPr>
            <a:r>
              <a:rPr lang="en-US" sz="1800" b="0" i="0" dirty="0">
                <a:solidFill>
                  <a:srgbClr val="666666"/>
                </a:solidFill>
                <a:effectLst/>
                <a:latin typeface="+mn-lt"/>
              </a:rPr>
              <a:t>On the ribbon, select the </a:t>
            </a:r>
            <a:r>
              <a:rPr lang="en-US" sz="1800" b="1" i="0" dirty="0">
                <a:solidFill>
                  <a:srgbClr val="666666"/>
                </a:solidFill>
                <a:effectLst/>
                <a:latin typeface="+mn-lt"/>
              </a:rPr>
              <a:t>Review</a:t>
            </a:r>
            <a:r>
              <a:rPr lang="en-US" sz="1800" b="0" i="0" dirty="0">
                <a:solidFill>
                  <a:srgbClr val="666666"/>
                </a:solidFill>
                <a:effectLst/>
                <a:latin typeface="+mn-lt"/>
              </a:rPr>
              <a:t> tab. </a:t>
            </a:r>
          </a:p>
          <a:p>
            <a:pPr marL="381000" indent="-342900" fontAlgn="base">
              <a:buFont typeface="+mj-lt"/>
              <a:buAutoNum type="arabicPeriod"/>
            </a:pPr>
            <a:r>
              <a:rPr lang="en-US" sz="1800" dirty="0">
                <a:solidFill>
                  <a:srgbClr val="666666"/>
                </a:solidFill>
                <a:latin typeface="+mn-lt"/>
              </a:rPr>
              <a:t>S</a:t>
            </a:r>
            <a:r>
              <a:rPr lang="en-US" sz="1800" b="0" i="0" dirty="0">
                <a:solidFill>
                  <a:srgbClr val="666666"/>
                </a:solidFill>
                <a:effectLst/>
                <a:latin typeface="+mn-lt"/>
              </a:rPr>
              <a:t>elect </a:t>
            </a:r>
            <a:r>
              <a:rPr lang="en-US" sz="1800" b="1" i="0" dirty="0">
                <a:solidFill>
                  <a:srgbClr val="666666"/>
                </a:solidFill>
                <a:effectLst/>
                <a:latin typeface="+mn-lt"/>
              </a:rPr>
              <a:t>Check Accessibility</a:t>
            </a:r>
            <a:r>
              <a:rPr lang="en-US" sz="1800" b="0" i="0" dirty="0">
                <a:solidFill>
                  <a:srgbClr val="666666"/>
                </a:solidFill>
                <a:effectLst/>
                <a:latin typeface="+mn-lt"/>
              </a:rPr>
              <a:t>.</a:t>
            </a:r>
          </a:p>
          <a:p>
            <a:pPr marL="381000" indent="-342900" fontAlgn="base">
              <a:buFont typeface="+mj-lt"/>
              <a:buAutoNum type="arabicPeriod"/>
            </a:pPr>
            <a:r>
              <a:rPr lang="en-US" sz="1800" dirty="0">
                <a:solidFill>
                  <a:srgbClr val="666666"/>
                </a:solidFill>
                <a:latin typeface="+mn-lt"/>
              </a:rPr>
              <a:t>A report will open show any errors found. The report is customized for each application.</a:t>
            </a:r>
            <a:endParaRPr lang="en-US" sz="1800" b="0" i="0" dirty="0">
              <a:solidFill>
                <a:srgbClr val="666666"/>
              </a:solidFill>
              <a:effectLst/>
              <a:latin typeface="+mn-lt"/>
            </a:endParaRPr>
          </a:p>
          <a:p>
            <a:pPr marL="381000" indent="-342900" fontAlgn="base">
              <a:buFont typeface="+mj-lt"/>
              <a:buAutoNum type="arabicPeriod"/>
            </a:pPr>
            <a:r>
              <a:rPr lang="en-US" sz="1800" b="0" i="0" dirty="0">
                <a:solidFill>
                  <a:srgbClr val="666666"/>
                </a:solidFill>
                <a:effectLst/>
                <a:latin typeface="+mn-lt"/>
              </a:rPr>
              <a:t>To easily address accessibility errors and warnings, select an issue to open the </a:t>
            </a:r>
            <a:r>
              <a:rPr lang="en-US" sz="1800" b="1" i="0" dirty="0">
                <a:solidFill>
                  <a:srgbClr val="666666"/>
                </a:solidFill>
                <a:effectLst/>
                <a:latin typeface="+mn-lt"/>
              </a:rPr>
              <a:t>Recommended Actions</a:t>
            </a:r>
            <a:r>
              <a:rPr lang="en-US" sz="1800" b="0" i="0" dirty="0">
                <a:solidFill>
                  <a:srgbClr val="666666"/>
                </a:solidFill>
                <a:effectLst/>
                <a:latin typeface="+mn-lt"/>
              </a:rPr>
              <a:t> list. You can apply a one-click fix by selecting an action, or select the arrow button next to an action for more options.</a:t>
            </a:r>
            <a:endParaRPr lang="en-US" sz="1800" dirty="0">
              <a:solidFill>
                <a:srgbClr val="666666"/>
              </a:solidFill>
              <a:latin typeface="+mn-lt"/>
            </a:endParaRPr>
          </a:p>
        </p:txBody>
      </p:sp>
      <p:pic>
        <p:nvPicPr>
          <p:cNvPr id="8" name="Picture 7" descr="A screenshot of the &quot;Check Accessibility&quot; button found in the Review tab.">
            <a:extLst>
              <a:ext uri="{FF2B5EF4-FFF2-40B4-BE49-F238E27FC236}">
                <a16:creationId xmlns:a16="http://schemas.microsoft.com/office/drawing/2014/main" id="{F8CC8B57-7C65-47E7-AD9E-C93741F860E5}"/>
              </a:ext>
            </a:extLst>
          </p:cNvPr>
          <p:cNvPicPr>
            <a:picLocks noChangeAspect="1"/>
          </p:cNvPicPr>
          <p:nvPr/>
        </p:nvPicPr>
        <p:blipFill>
          <a:blip r:embed="rId3"/>
          <a:stretch>
            <a:fillRect/>
          </a:stretch>
        </p:blipFill>
        <p:spPr>
          <a:xfrm>
            <a:off x="5752803" y="1745430"/>
            <a:ext cx="3025740" cy="1386359"/>
          </a:xfrm>
          <a:prstGeom prst="rect">
            <a:avLst/>
          </a:prstGeom>
        </p:spPr>
      </p:pic>
      <p:cxnSp>
        <p:nvCxnSpPr>
          <p:cNvPr id="7" name="Straight Arrow Connector 6">
            <a:extLst>
              <a:ext uri="{C183D7F6-B498-43B3-948B-1728B52AA6E4}">
                <adec:decorative xmlns:adec="http://schemas.microsoft.com/office/drawing/2017/decorative" val="1"/>
              </a:ext>
            </a:extLst>
          </p:cNvPr>
          <p:cNvCxnSpPr>
            <a:cxnSpLocks/>
          </p:cNvCxnSpPr>
          <p:nvPr/>
        </p:nvCxnSpPr>
        <p:spPr>
          <a:xfrm flipH="1">
            <a:off x="2133600" y="4191568"/>
            <a:ext cx="3607082" cy="0"/>
          </a:xfrm>
          <a:prstGeom prst="straightConnector1">
            <a:avLst/>
          </a:prstGeom>
          <a:ln w="20320">
            <a:solidFill>
              <a:srgbClr val="00A69C"/>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pic>
        <p:nvPicPr>
          <p:cNvPr id="10" name="Picture 9" descr="A screenshot of accessibility inspection results with errors.">
            <a:extLst>
              <a:ext uri="{FF2B5EF4-FFF2-40B4-BE49-F238E27FC236}">
                <a16:creationId xmlns:a16="http://schemas.microsoft.com/office/drawing/2014/main" id="{89E1947A-9DC9-4C8C-842C-7EFCF849536D}"/>
              </a:ext>
            </a:extLst>
          </p:cNvPr>
          <p:cNvPicPr>
            <a:picLocks noChangeAspect="1"/>
          </p:cNvPicPr>
          <p:nvPr/>
        </p:nvPicPr>
        <p:blipFill>
          <a:blip r:embed="rId4"/>
          <a:stretch>
            <a:fillRect/>
          </a:stretch>
        </p:blipFill>
        <p:spPr>
          <a:xfrm>
            <a:off x="5799036" y="3363244"/>
            <a:ext cx="2212736" cy="2046780"/>
          </a:xfrm>
          <a:prstGeom prst="rect">
            <a:avLst/>
          </a:prstGeom>
        </p:spPr>
      </p:pic>
    </p:spTree>
    <p:extLst>
      <p:ext uri="{BB962C8B-B14F-4D97-AF65-F5344CB8AC3E}">
        <p14:creationId xmlns:p14="http://schemas.microsoft.com/office/powerpoint/2010/main" val="158138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27101" y="1847850"/>
            <a:ext cx="7886700" cy="537063"/>
          </a:xfrm>
        </p:spPr>
        <p:txBody>
          <a:bodyPr/>
          <a:lstStyle/>
          <a:p>
            <a:r>
              <a:rPr lang="en-US" dirty="0"/>
              <a:t>Best practices for creating a presentation</a:t>
            </a:r>
          </a:p>
        </p:txBody>
      </p:sp>
      <p:sp>
        <p:nvSpPr>
          <p:cNvPr id="2" name="Text Placeholder 2"/>
          <p:cNvSpPr>
            <a:spLocks noGrp="1"/>
          </p:cNvSpPr>
          <p:nvPr>
            <p:ph type="body" idx="10"/>
          </p:nvPr>
        </p:nvSpPr>
        <p:spPr>
          <a:xfrm>
            <a:off x="425196" y="2496312"/>
            <a:ext cx="7643451" cy="2799319"/>
          </a:xfrm>
        </p:spPr>
        <p:txBody>
          <a:bodyPr/>
          <a:lstStyle/>
          <a:p>
            <a:pPr>
              <a:lnSpc>
                <a:spcPct val="100000"/>
              </a:lnSpc>
            </a:pPr>
            <a:r>
              <a:rPr lang="en-US" dirty="0"/>
              <a:t>AP Style or </a:t>
            </a:r>
            <a:r>
              <a:rPr lang="en-US" dirty="0">
                <a:hlinkClick r:id="rId3"/>
              </a:rPr>
              <a:t>UB Style</a:t>
            </a:r>
            <a:r>
              <a:rPr lang="en-US" dirty="0"/>
              <a:t>. E.g., 11 a.m. – 3:30 p.m. and October 6 (no </a:t>
            </a:r>
            <a:r>
              <a:rPr lang="en-US" dirty="0" err="1"/>
              <a:t>th</a:t>
            </a:r>
            <a:r>
              <a:rPr lang="en-US" dirty="0"/>
              <a:t>).</a:t>
            </a:r>
          </a:p>
          <a:p>
            <a:pPr>
              <a:lnSpc>
                <a:spcPct val="100000"/>
              </a:lnSpc>
            </a:pPr>
            <a:r>
              <a:rPr lang="en-US" dirty="0"/>
              <a:t>Check your links.</a:t>
            </a:r>
          </a:p>
          <a:p>
            <a:pPr>
              <a:lnSpc>
                <a:spcPct val="100000"/>
              </a:lnSpc>
            </a:pPr>
            <a:r>
              <a:rPr lang="en-US" dirty="0"/>
              <a:t>Use correct spelling of names, e.g., the Department of Physics, College of Arts and Sciences</a:t>
            </a:r>
          </a:p>
          <a:p>
            <a:pPr>
              <a:lnSpc>
                <a:spcPct val="100000"/>
              </a:lnSpc>
            </a:pPr>
            <a:r>
              <a:rPr lang="en-US" dirty="0"/>
              <a:t>Keep content generic (Evergreen). E.g., try to avoid dates if possible.</a:t>
            </a:r>
          </a:p>
          <a:p>
            <a:pPr>
              <a:lnSpc>
                <a:spcPct val="100000"/>
              </a:lnSpc>
            </a:pPr>
            <a:r>
              <a:rPr lang="en-US" dirty="0"/>
              <a:t>Add images if only it enhances the content on the slide.</a:t>
            </a:r>
          </a:p>
          <a:p>
            <a:pPr>
              <a:lnSpc>
                <a:spcPct val="100000"/>
              </a:lnSpc>
            </a:pPr>
            <a:r>
              <a:rPr lang="en-US" b="1" u="sng" dirty="0"/>
              <a:t>Always</a:t>
            </a:r>
            <a:r>
              <a:rPr lang="en-US" b="1" dirty="0"/>
              <a:t> duplicate slides. Please don’t create a “New Slide.” – </a:t>
            </a:r>
            <a:r>
              <a:rPr lang="en-US" b="1" i="1" dirty="0"/>
              <a:t>Not accessible</a:t>
            </a:r>
            <a:r>
              <a:rPr lang="en-US" b="1" dirty="0"/>
              <a:t>.</a:t>
            </a:r>
          </a:p>
          <a:p>
            <a:pPr>
              <a:lnSpc>
                <a:spcPct val="100000"/>
              </a:lnSpc>
            </a:pPr>
            <a:r>
              <a:rPr lang="en-US" dirty="0"/>
              <a:t>Do an accessibility check before sharing your presentation with others. (see slide)</a:t>
            </a:r>
          </a:p>
        </p:txBody>
      </p:sp>
    </p:spTree>
    <p:extLst>
      <p:ext uri="{BB962C8B-B14F-4D97-AF65-F5344CB8AC3E}">
        <p14:creationId xmlns:p14="http://schemas.microsoft.com/office/powerpoint/2010/main" val="221248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Presentation</a:t>
            </a:r>
            <a:br>
              <a:rPr lang="en-US" dirty="0"/>
            </a:br>
            <a:r>
              <a:rPr lang="en-US" dirty="0"/>
              <a:t>title </a:t>
            </a:r>
          </a:p>
        </p:txBody>
      </p:sp>
      <p:sp>
        <p:nvSpPr>
          <p:cNvPr id="2" name="Text Placeholder 1"/>
          <p:cNvSpPr>
            <a:spLocks noGrp="1"/>
          </p:cNvSpPr>
          <p:nvPr>
            <p:ph type="body" sz="quarter" idx="10"/>
          </p:nvPr>
        </p:nvSpPr>
        <p:spPr/>
        <p:txBody>
          <a:bodyPr/>
          <a:lstStyle/>
          <a:p>
            <a:r>
              <a:rPr lang="en-US" dirty="0"/>
              <a:t>Sub-topic</a:t>
            </a:r>
          </a:p>
        </p:txBody>
      </p:sp>
    </p:spTree>
    <p:extLst>
      <p:ext uri="{BB962C8B-B14F-4D97-AF65-F5344CB8AC3E}">
        <p14:creationId xmlns:p14="http://schemas.microsoft.com/office/powerpoint/2010/main" val="1012541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Divider Slide</a:t>
            </a:r>
            <a:br>
              <a:rPr lang="en-US" dirty="0"/>
            </a:br>
            <a:r>
              <a:rPr lang="en-US" dirty="0"/>
              <a:t>Title</a:t>
            </a:r>
          </a:p>
        </p:txBody>
      </p:sp>
      <p:sp>
        <p:nvSpPr>
          <p:cNvPr id="3" name="Subtitle 2"/>
          <p:cNvSpPr>
            <a:spLocks noGrp="1"/>
          </p:cNvSpPr>
          <p:nvPr>
            <p:ph type="subTitle" idx="1"/>
          </p:nvPr>
        </p:nvSpPr>
        <p:spPr>
          <a:xfrm>
            <a:off x="493776" y="3835003"/>
            <a:ext cx="5678424" cy="1659732"/>
          </a:xfrm>
        </p:spPr>
        <p:txBody>
          <a:bodyPr/>
          <a:lstStyle/>
          <a:p>
            <a:r>
              <a:rPr lang="en-US" dirty="0"/>
              <a:t>The chapters of the book. </a:t>
            </a:r>
          </a:p>
          <a:p>
            <a:r>
              <a:rPr lang="en-US" b="1" dirty="0"/>
              <a:t>Always duplicate slides. </a:t>
            </a:r>
            <a:r>
              <a:rPr lang="en-US" sz="1500" dirty="0"/>
              <a:t>Never create a “New Slide.” </a:t>
            </a:r>
          </a:p>
        </p:txBody>
      </p:sp>
    </p:spTree>
    <p:extLst>
      <p:ext uri="{BB962C8B-B14F-4D97-AF65-F5344CB8AC3E}">
        <p14:creationId xmlns:p14="http://schemas.microsoft.com/office/powerpoint/2010/main" val="1454091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5196" y="940158"/>
            <a:ext cx="7886700" cy="868430"/>
          </a:xfrm>
        </p:spPr>
        <p:txBody>
          <a:bodyPr>
            <a:normAutofit/>
          </a:bodyPr>
          <a:lstStyle/>
          <a:p>
            <a:r>
              <a:rPr lang="en-US" sz="3000" dirty="0"/>
              <a:t>Title</a:t>
            </a:r>
          </a:p>
        </p:txBody>
      </p:sp>
      <p:sp>
        <p:nvSpPr>
          <p:cNvPr id="2" name="Text Placeholder 1"/>
          <p:cNvSpPr>
            <a:spLocks noGrp="1"/>
          </p:cNvSpPr>
          <p:nvPr>
            <p:ph type="body" idx="10"/>
          </p:nvPr>
        </p:nvSpPr>
        <p:spPr/>
        <p:txBody>
          <a:bodyPr/>
          <a:lstStyle/>
          <a:p>
            <a:r>
              <a:rPr lang="en-US" dirty="0"/>
              <a:t>Lorem ipsum dolor amet, consectetur </a:t>
            </a:r>
            <a:r>
              <a:rPr lang="en-US" dirty="0" err="1"/>
              <a:t>adipiscing</a:t>
            </a:r>
            <a:r>
              <a:rPr lang="en-US" dirty="0"/>
              <a:t> </a:t>
            </a:r>
            <a:r>
              <a:rPr lang="en-US" dirty="0" err="1"/>
              <a:t>elit</a:t>
            </a:r>
            <a:r>
              <a:rPr lang="en-US" dirty="0"/>
              <a:t>.</a:t>
            </a:r>
          </a:p>
          <a:p>
            <a:r>
              <a:rPr lang="en-US" dirty="0" err="1"/>
              <a:t>Quisque</a:t>
            </a:r>
            <a:r>
              <a:rPr lang="en-US" dirty="0"/>
              <a:t> ac orci in and </a:t>
            </a:r>
            <a:r>
              <a:rPr lang="en-US" dirty="0" err="1"/>
              <a:t>turpis</a:t>
            </a:r>
            <a:r>
              <a:rPr lang="en-US" dirty="0"/>
              <a:t> and </a:t>
            </a:r>
            <a:r>
              <a:rPr lang="en-US" dirty="0" err="1"/>
              <a:t>dapibus</a:t>
            </a:r>
            <a:r>
              <a:rPr lang="en-US" dirty="0"/>
              <a:t> </a:t>
            </a:r>
            <a:r>
              <a:rPr lang="en-US" dirty="0" err="1"/>
              <a:t>sagittis</a:t>
            </a:r>
            <a:r>
              <a:rPr lang="en-US" dirty="0"/>
              <a:t>.</a:t>
            </a:r>
          </a:p>
          <a:p>
            <a:r>
              <a:rPr lang="en-US" dirty="0"/>
              <a:t>Donec vitae </a:t>
            </a:r>
            <a:r>
              <a:rPr lang="en-US" dirty="0" err="1"/>
              <a:t>justo</a:t>
            </a:r>
            <a:r>
              <a:rPr lang="en-US" dirty="0"/>
              <a:t> et neque </a:t>
            </a:r>
            <a:r>
              <a:rPr lang="en-US" dirty="0" err="1"/>
              <a:t>mollis</a:t>
            </a:r>
            <a:r>
              <a:rPr lang="en-US" dirty="0"/>
              <a:t> un consectetur.</a:t>
            </a:r>
          </a:p>
          <a:p>
            <a:r>
              <a:rPr lang="en-US" dirty="0" err="1"/>
              <a:t>Etiam</a:t>
            </a:r>
            <a:r>
              <a:rPr lang="en-US" dirty="0"/>
              <a:t> aliquet ex sed bibendum et </a:t>
            </a:r>
            <a:r>
              <a:rPr lang="en-US" dirty="0" err="1"/>
              <a:t>consequat</a:t>
            </a:r>
            <a:r>
              <a:rPr lang="en-US" dirty="0"/>
              <a:t>.</a:t>
            </a:r>
          </a:p>
          <a:p>
            <a:r>
              <a:rPr lang="en-US" dirty="0" err="1"/>
              <a:t>Cras</a:t>
            </a:r>
            <a:r>
              <a:rPr lang="en-US" dirty="0"/>
              <a:t> lacinia est ac </a:t>
            </a:r>
            <a:r>
              <a:rPr lang="en-US" dirty="0" err="1"/>
              <a:t>elit</a:t>
            </a:r>
            <a:r>
              <a:rPr lang="en-US" dirty="0"/>
              <a:t> dignissim varius.</a:t>
            </a:r>
          </a:p>
          <a:p>
            <a:r>
              <a:rPr lang="en-US" dirty="0"/>
              <a:t>Duis sit amet </a:t>
            </a:r>
            <a:r>
              <a:rPr lang="en-US" dirty="0" err="1"/>
              <a:t>odio</a:t>
            </a:r>
            <a:r>
              <a:rPr lang="en-US" dirty="0"/>
              <a:t> facilisis </a:t>
            </a:r>
            <a:r>
              <a:rPr lang="en-US" dirty="0" err="1"/>
              <a:t>turpis</a:t>
            </a:r>
            <a:r>
              <a:rPr lang="en-US" dirty="0"/>
              <a:t> </a:t>
            </a:r>
            <a:r>
              <a:rPr lang="en-US" dirty="0" err="1"/>
              <a:t>elit</a:t>
            </a:r>
            <a:r>
              <a:rPr lang="en-US" dirty="0"/>
              <a:t> placerat.</a:t>
            </a:r>
          </a:p>
          <a:p>
            <a:r>
              <a:rPr lang="en-US" dirty="0"/>
              <a:t>Justo et neque </a:t>
            </a:r>
            <a:r>
              <a:rPr lang="en-US" dirty="0" err="1"/>
              <a:t>odio</a:t>
            </a:r>
            <a:r>
              <a:rPr lang="en-US" dirty="0"/>
              <a:t> facilisis </a:t>
            </a:r>
            <a:r>
              <a:rPr lang="en-US" dirty="0" err="1"/>
              <a:t>turpis</a:t>
            </a:r>
            <a:r>
              <a:rPr lang="en-US" dirty="0"/>
              <a:t> placerat.</a:t>
            </a:r>
          </a:p>
        </p:txBody>
      </p:sp>
    </p:spTree>
    <p:extLst>
      <p:ext uri="{BB962C8B-B14F-4D97-AF65-F5344CB8AC3E}">
        <p14:creationId xmlns:p14="http://schemas.microsoft.com/office/powerpoint/2010/main" val="383790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63D4F7CA-E7DB-A01C-217A-246C532D1E7E}"/>
              </a:ext>
            </a:extLst>
          </p:cNvPr>
          <p:cNvSpPr>
            <a:spLocks noGrp="1"/>
          </p:cNvSpPr>
          <p:nvPr>
            <p:ph type="title"/>
          </p:nvPr>
        </p:nvSpPr>
        <p:spPr>
          <a:xfrm>
            <a:off x="425196" y="940158"/>
            <a:ext cx="7886700" cy="868430"/>
          </a:xfrm>
        </p:spPr>
        <p:txBody>
          <a:bodyPr>
            <a:normAutofit/>
          </a:bodyPr>
          <a:lstStyle/>
          <a:p>
            <a:r>
              <a:rPr lang="en-US" sz="3000" dirty="0"/>
              <a:t>Click to edit title</a:t>
            </a:r>
          </a:p>
        </p:txBody>
      </p:sp>
      <p:sp>
        <p:nvSpPr>
          <p:cNvPr id="3" name="Content Placeholder 2"/>
          <p:cNvSpPr>
            <a:spLocks noGrp="1"/>
          </p:cNvSpPr>
          <p:nvPr>
            <p:ph sz="quarter" idx="10"/>
          </p:nvPr>
        </p:nvSpPr>
        <p:spPr>
          <a:xfrm>
            <a:off x="534054" y="2185416"/>
            <a:ext cx="7259240" cy="3848100"/>
          </a:xfrm>
        </p:spPr>
        <p:txBody>
          <a:bodyPr>
            <a:normAutofit/>
          </a:bodyPr>
          <a:lstStyle/>
          <a:p>
            <a:pPr lvl="0">
              <a:lnSpc>
                <a:spcPct val="100000"/>
              </a:lnSpc>
            </a:pPr>
            <a:r>
              <a:rPr lang="en-US" sz="2000" dirty="0"/>
              <a:t>CLICK TO EDIT MASTER TEXT STYLES</a:t>
            </a:r>
          </a:p>
          <a:p>
            <a:pPr lvl="1">
              <a:lnSpc>
                <a:spcPct val="100000"/>
              </a:lnSpc>
            </a:pPr>
            <a:r>
              <a:rPr lang="en-US" sz="2000" dirty="0"/>
              <a:t>Second level text</a:t>
            </a:r>
          </a:p>
          <a:p>
            <a:pPr lvl="2">
              <a:lnSpc>
                <a:spcPct val="100000"/>
              </a:lnSpc>
            </a:pPr>
            <a:r>
              <a:rPr lang="en-US" sz="2000" dirty="0"/>
              <a:t>Third level</a:t>
            </a:r>
          </a:p>
          <a:p>
            <a:pPr lvl="1">
              <a:lnSpc>
                <a:spcPct val="100000"/>
              </a:lnSpc>
            </a:pPr>
            <a:r>
              <a:rPr lang="en-US" sz="2000" dirty="0"/>
              <a:t>Second level text</a:t>
            </a:r>
          </a:p>
          <a:p>
            <a:pPr lvl="2">
              <a:lnSpc>
                <a:spcPct val="100000"/>
              </a:lnSpc>
              <a:defRPr/>
            </a:pPr>
            <a:r>
              <a:rPr lang="en-US" sz="2000" dirty="0"/>
              <a:t>Third level</a:t>
            </a:r>
          </a:p>
          <a:p>
            <a:pPr lvl="0">
              <a:lnSpc>
                <a:spcPct val="100000"/>
              </a:lnSpc>
            </a:pPr>
            <a:r>
              <a:rPr lang="en-US" sz="2000" dirty="0"/>
              <a:t>CLICK TO EDIT MASTER TEXT STYLES</a:t>
            </a:r>
          </a:p>
          <a:p>
            <a:pPr lvl="1">
              <a:lnSpc>
                <a:spcPct val="100000"/>
              </a:lnSpc>
            </a:pPr>
            <a:r>
              <a:rPr lang="en-US" sz="2000" dirty="0"/>
              <a:t>Second level text </a:t>
            </a:r>
          </a:p>
          <a:p>
            <a:pPr lvl="2">
              <a:lnSpc>
                <a:spcPct val="100000"/>
              </a:lnSpc>
            </a:pPr>
            <a:r>
              <a:rPr lang="en-US" sz="2000" dirty="0"/>
              <a:t>Third level</a:t>
            </a:r>
          </a:p>
          <a:p>
            <a:pPr lvl="2">
              <a:lnSpc>
                <a:spcPct val="100000"/>
              </a:lnSpc>
              <a:defRPr/>
            </a:pPr>
            <a:r>
              <a:rPr lang="en-US" sz="2000" dirty="0"/>
              <a:t>Third level</a:t>
            </a:r>
          </a:p>
        </p:txBody>
      </p:sp>
    </p:spTree>
    <p:extLst>
      <p:ext uri="{BB962C8B-B14F-4D97-AF65-F5344CB8AC3E}">
        <p14:creationId xmlns:p14="http://schemas.microsoft.com/office/powerpoint/2010/main" val="1728986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0D8581-C0E2-0C7C-827D-44DBFBB89998}"/>
              </a:ext>
            </a:extLst>
          </p:cNvPr>
          <p:cNvSpPr>
            <a:spLocks noGrp="1"/>
          </p:cNvSpPr>
          <p:nvPr>
            <p:ph type="title"/>
          </p:nvPr>
        </p:nvSpPr>
        <p:spPr>
          <a:xfrm>
            <a:off x="425196" y="940157"/>
            <a:ext cx="5537066" cy="868430"/>
          </a:xfrm>
        </p:spPr>
        <p:txBody>
          <a:bodyPr>
            <a:normAutofit/>
          </a:bodyPr>
          <a:lstStyle/>
          <a:p>
            <a:r>
              <a:rPr lang="en-US" sz="3000" dirty="0"/>
              <a:t>Purposeful images</a:t>
            </a:r>
          </a:p>
        </p:txBody>
      </p:sp>
      <p:sp>
        <p:nvSpPr>
          <p:cNvPr id="4" name="Text Placeholder 2"/>
          <p:cNvSpPr>
            <a:spLocks noGrp="1"/>
          </p:cNvSpPr>
          <p:nvPr>
            <p:ph type="body" idx="1"/>
          </p:nvPr>
        </p:nvSpPr>
        <p:spPr>
          <a:xfrm>
            <a:off x="427102" y="1976683"/>
            <a:ext cx="5416194" cy="2444861"/>
          </a:xfrm>
        </p:spPr>
        <p:txBody>
          <a:bodyPr/>
          <a:lstStyle/>
          <a:p>
            <a:r>
              <a:rPr lang="en-US" sz="2000" dirty="0"/>
              <a:t>Before adding images to your presentation, please ask yourself the following questions:</a:t>
            </a:r>
          </a:p>
          <a:p>
            <a:pPr marL="214313" indent="-214313">
              <a:buFont typeface="Arial" panose="020B0604020202020204" pitchFamily="34" charset="0"/>
              <a:buChar char="•"/>
            </a:pPr>
            <a:r>
              <a:rPr lang="en-US" sz="2000" dirty="0"/>
              <a:t>Does this image help the audience put your ideas in context? </a:t>
            </a:r>
          </a:p>
          <a:p>
            <a:pPr marL="214313" indent="-214313">
              <a:buFont typeface="Arial" panose="020B0604020202020204" pitchFamily="34" charset="0"/>
              <a:buChar char="•"/>
            </a:pPr>
            <a:r>
              <a:rPr lang="en-US" sz="2000" dirty="0"/>
              <a:t>Are the images I’m using diverse enough? </a:t>
            </a:r>
            <a:r>
              <a:rPr lang="en-US" sz="2000" i="1" dirty="0"/>
              <a:t>– </a:t>
            </a:r>
            <a:r>
              <a:rPr lang="en-US" sz="2000" dirty="0"/>
              <a:t>UB is a diverse place, comprising people of all faiths, ethnicities, orientations and abilities, and that diversity is one of our biggest pride points. Be mindful of capturing the breadth of who we are when you document our community.</a:t>
            </a:r>
            <a:endParaRPr lang="en-US" sz="2000" i="1" dirty="0"/>
          </a:p>
        </p:txBody>
      </p:sp>
      <p:sp>
        <p:nvSpPr>
          <p:cNvPr id="7" name="Text Placeholder 2"/>
          <p:cNvSpPr txBox="1">
            <a:spLocks/>
          </p:cNvSpPr>
          <p:nvPr/>
        </p:nvSpPr>
        <p:spPr>
          <a:xfrm>
            <a:off x="427101" y="5049413"/>
            <a:ext cx="7550573" cy="1042699"/>
          </a:xfrm>
          <a:prstGeom prst="rect">
            <a:avLst/>
          </a:prstGeom>
        </p:spPr>
        <p:txBody>
          <a:bodyPr vert="horz" lIns="68580" tIns="34290" rIns="68580" bIns="34290" rtlCol="0">
            <a:noAutofit/>
          </a:bodyPr>
          <a:lstStyle>
            <a:lvl1pPr marL="0" indent="0" algn="l" defTabSz="914400" rtl="0" eaLnBrk="1" latinLnBrk="0" hangingPunct="1">
              <a:lnSpc>
                <a:spcPts val="2600"/>
              </a:lnSpc>
              <a:spcBef>
                <a:spcPts val="1000"/>
              </a:spcBef>
              <a:buClr>
                <a:srgbClr val="005BBB"/>
              </a:buClr>
              <a:buFont typeface="Arial" panose="020B0604020202020204" pitchFamily="34" charset="0"/>
              <a:buNone/>
              <a:defRPr sz="1800" b="0" i="0" kern="1200" spc="-50" baseline="0">
                <a:solidFill>
                  <a:schemeClr val="tx1"/>
                </a:solidFill>
                <a:latin typeface="Arial" charset="0"/>
                <a:ea typeface="Arial" charset="0"/>
                <a:cs typeface="Arial" charset="0"/>
              </a:defRPr>
            </a:lvl1pPr>
            <a:lvl2pPr marL="457189" indent="0" algn="l" defTabSz="914400" rtl="0" eaLnBrk="1" latinLnBrk="0" hangingPunct="1">
              <a:lnSpc>
                <a:spcPct val="90000"/>
              </a:lnSpc>
              <a:spcBef>
                <a:spcPts val="500"/>
              </a:spcBef>
              <a:buClr>
                <a:srgbClr val="005BBB"/>
              </a:buClr>
              <a:buFont typeface="Arial" panose="020B0604020202020204" pitchFamily="34" charset="0"/>
              <a:buNone/>
              <a:defRPr sz="2000" kern="1200" baseline="0">
                <a:solidFill>
                  <a:schemeClr val="tx1">
                    <a:tint val="75000"/>
                  </a:schemeClr>
                </a:solidFill>
                <a:latin typeface="Arial" charset="0"/>
                <a:ea typeface="Arial" charset="0"/>
                <a:cs typeface="Arial" charset="0"/>
              </a:defRPr>
            </a:lvl2pPr>
            <a:lvl3pPr marL="914377" indent="0" algn="l" defTabSz="914400" rtl="0" eaLnBrk="1" latinLnBrk="0" hangingPunct="1">
              <a:lnSpc>
                <a:spcPct val="90000"/>
              </a:lnSpc>
              <a:spcBef>
                <a:spcPts val="500"/>
              </a:spcBef>
              <a:buClr>
                <a:srgbClr val="005BBB"/>
              </a:buClr>
              <a:buFont typeface="LucidaGrande" charset="0"/>
              <a:buNone/>
              <a:defRPr sz="1800" kern="1200" baseline="0">
                <a:solidFill>
                  <a:schemeClr val="tx1">
                    <a:tint val="75000"/>
                  </a:schemeClr>
                </a:solidFill>
                <a:latin typeface="Arial" charset="0"/>
                <a:ea typeface="Arial" charset="0"/>
                <a:cs typeface="Arial" charset="0"/>
              </a:defRPr>
            </a:lvl3pPr>
            <a:lvl4pPr marL="1371566" indent="0" algn="l" defTabSz="914400" rtl="0" eaLnBrk="1" latinLnBrk="0" hangingPunct="1">
              <a:lnSpc>
                <a:spcPct val="90000"/>
              </a:lnSpc>
              <a:spcBef>
                <a:spcPts val="500"/>
              </a:spcBef>
              <a:buClr>
                <a:srgbClr val="005BBB"/>
              </a:buClr>
              <a:buFont typeface="Arial" panose="020B0604020202020204" pitchFamily="34" charset="0"/>
              <a:buNone/>
              <a:defRPr sz="1600" kern="1200">
                <a:solidFill>
                  <a:schemeClr val="tx1">
                    <a:tint val="75000"/>
                  </a:schemeClr>
                </a:solidFill>
                <a:latin typeface="Arial" charset="0"/>
                <a:ea typeface="Arial" charset="0"/>
                <a:cs typeface="Arial" charset="0"/>
              </a:defRPr>
            </a:lvl4pPr>
            <a:lvl5pPr marL="1828754" indent="0" algn="l" defTabSz="914400" rtl="0" eaLnBrk="1" latinLnBrk="0" hangingPunct="1">
              <a:lnSpc>
                <a:spcPct val="90000"/>
              </a:lnSpc>
              <a:spcBef>
                <a:spcPts val="500"/>
              </a:spcBef>
              <a:buClr>
                <a:srgbClr val="005BBB"/>
              </a:buClr>
              <a:buFont typeface="Arial" panose="020B0604020202020204" pitchFamily="34" charset="0"/>
              <a:buNone/>
              <a:defRPr sz="1600" kern="1200">
                <a:solidFill>
                  <a:schemeClr val="tx1">
                    <a:tint val="75000"/>
                  </a:schemeClr>
                </a:solidFill>
                <a:latin typeface="Arial" charset="0"/>
                <a:ea typeface="Arial" charset="0"/>
                <a:cs typeface="Arial" charset="0"/>
              </a:defRPr>
            </a:lvl5pPr>
            <a:lvl6pPr marL="2285943"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14313" indent="-214313">
              <a:buFont typeface="Arial" panose="020B0604020202020204" pitchFamily="34" charset="0"/>
              <a:buChar char="•"/>
            </a:pPr>
            <a:r>
              <a:rPr lang="en-US" sz="2000" dirty="0"/>
              <a:t>Do I have the rights to use this image? </a:t>
            </a:r>
            <a:r>
              <a:rPr lang="en-US" sz="2000" i="1" dirty="0"/>
              <a:t>– Not all Google images are up for grabs. Try the </a:t>
            </a:r>
            <a:r>
              <a:rPr lang="en-US" sz="2000" i="1" dirty="0">
                <a:hlinkClick r:id="rId3"/>
              </a:rPr>
              <a:t>UB Photo Database</a:t>
            </a:r>
            <a:r>
              <a:rPr lang="en-US" sz="2000" i="1" dirty="0"/>
              <a:t>.</a:t>
            </a:r>
            <a:endParaRPr lang="en-US" sz="2000" dirty="0"/>
          </a:p>
          <a:p>
            <a:pPr marL="214313" indent="-214313">
              <a:buFont typeface="Arial" panose="020B0604020202020204" pitchFamily="34" charset="0"/>
              <a:buChar char="•"/>
            </a:pPr>
            <a:r>
              <a:rPr lang="en-US" sz="2000" dirty="0"/>
              <a:t>Is the image really needed? – </a:t>
            </a:r>
            <a:r>
              <a:rPr lang="en-US" sz="2000" i="1" dirty="0"/>
              <a:t>If it’s purely for decoration, I’d advise to not adding it at all.</a:t>
            </a:r>
          </a:p>
        </p:txBody>
      </p:sp>
      <p:sp>
        <p:nvSpPr>
          <p:cNvPr id="2" name="Picture Placeholder 3">
            <a:extLst>
              <a:ext uri="{C183D7F6-B498-43B3-948B-1728B52AA6E4}">
                <adec:decorative xmlns:adec="http://schemas.microsoft.com/office/drawing/2017/decorative" val="1"/>
              </a:ext>
            </a:extLst>
          </p:cNvPr>
          <p:cNvSpPr>
            <a:spLocks noGrp="1"/>
          </p:cNvSpPr>
          <p:nvPr>
            <p:ph type="pic" idx="13"/>
          </p:nvPr>
        </p:nvSpPr>
        <p:spPr>
          <a:xfrm>
            <a:off x="5962262" y="1847850"/>
            <a:ext cx="2810847" cy="2930979"/>
          </a:xfrm>
        </p:spPr>
      </p:sp>
    </p:spTree>
    <p:extLst>
      <p:ext uri="{BB962C8B-B14F-4D97-AF65-F5344CB8AC3E}">
        <p14:creationId xmlns:p14="http://schemas.microsoft.com/office/powerpoint/2010/main" val="2083950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7101" y="1321429"/>
            <a:ext cx="3201490" cy="537063"/>
          </a:xfrm>
        </p:spPr>
        <p:txBody>
          <a:bodyPr>
            <a:normAutofit/>
          </a:bodyPr>
          <a:lstStyle/>
          <a:p>
            <a:r>
              <a:rPr lang="en-US" sz="3000" dirty="0"/>
              <a:t>Slide with image</a:t>
            </a:r>
          </a:p>
        </p:txBody>
      </p:sp>
      <p:sp>
        <p:nvSpPr>
          <p:cNvPr id="4" name="Text Placeholder 3"/>
          <p:cNvSpPr>
            <a:spLocks noGrp="1"/>
          </p:cNvSpPr>
          <p:nvPr>
            <p:ph type="body" idx="1"/>
          </p:nvPr>
        </p:nvSpPr>
        <p:spPr>
          <a:xfrm>
            <a:off x="427102" y="2189263"/>
            <a:ext cx="3001899" cy="3347308"/>
          </a:xfrm>
        </p:spPr>
        <p:txBody>
          <a:bodyPr/>
          <a:lstStyle/>
          <a:p>
            <a:r>
              <a:rPr lang="en-US" sz="2000"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a:t>
            </a:r>
            <a:r>
              <a:rPr lang="en-US" sz="2000"/>
              <a:t>torquent.</a:t>
            </a:r>
            <a:endParaRPr lang="en-US" sz="2000" dirty="0"/>
          </a:p>
        </p:txBody>
      </p:sp>
      <p:sp>
        <p:nvSpPr>
          <p:cNvPr id="2" name="Picture Placeholder 1">
            <a:extLst>
              <a:ext uri="{C183D7F6-B498-43B3-948B-1728B52AA6E4}">
                <adec:decorative xmlns:adec="http://schemas.microsoft.com/office/drawing/2017/decorative" val="1"/>
              </a:ext>
            </a:extLst>
          </p:cNvPr>
          <p:cNvSpPr>
            <a:spLocks noGrp="1"/>
          </p:cNvSpPr>
          <p:nvPr>
            <p:ph type="pic" idx="13"/>
          </p:nvPr>
        </p:nvSpPr>
        <p:spPr/>
      </p:sp>
      <p:sp>
        <p:nvSpPr>
          <p:cNvPr id="5" name="Arc 4">
            <a:extLst>
              <a:ext uri="{C183D7F6-B498-43B3-948B-1728B52AA6E4}">
                <adec:decorative xmlns:adec="http://schemas.microsoft.com/office/drawing/2017/decorative" val="1"/>
              </a:ext>
            </a:extLst>
          </p:cNvPr>
          <p:cNvSpPr/>
          <p:nvPr/>
        </p:nvSpPr>
        <p:spPr>
          <a:xfrm rot="14218706" flipV="1">
            <a:off x="3238481" y="5155635"/>
            <a:ext cx="1049348" cy="1247329"/>
          </a:xfrm>
          <a:prstGeom prst="arc">
            <a:avLst>
              <a:gd name="adj1" fmla="val 16200000"/>
              <a:gd name="adj2" fmla="val 4002257"/>
            </a:avLst>
          </a:prstGeom>
          <a:ln w="20320">
            <a:solidFill>
              <a:srgbClr val="00A69C"/>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latin typeface="Arial" charset="0"/>
            </a:endParaRPr>
          </a:p>
        </p:txBody>
      </p:sp>
      <p:sp>
        <p:nvSpPr>
          <p:cNvPr id="6" name="TextBox 5"/>
          <p:cNvSpPr txBox="1"/>
          <p:nvPr/>
        </p:nvSpPr>
        <p:spPr>
          <a:xfrm>
            <a:off x="2322115" y="5933834"/>
            <a:ext cx="1617690" cy="646331"/>
          </a:xfrm>
          <a:prstGeom prst="rect">
            <a:avLst/>
          </a:prstGeom>
          <a:noFill/>
        </p:spPr>
        <p:txBody>
          <a:bodyPr wrap="square" rtlCol="0">
            <a:spAutoFit/>
          </a:bodyPr>
          <a:lstStyle/>
          <a:p>
            <a:r>
              <a:rPr lang="en-US" sz="1200" b="1" dirty="0">
                <a:solidFill>
                  <a:srgbClr val="00A69C"/>
                </a:solidFill>
                <a:latin typeface="Arial" charset="0"/>
                <a:ea typeface="Arial" charset="0"/>
                <a:cs typeface="Arial" charset="0"/>
              </a:rPr>
              <a:t>Note: </a:t>
            </a:r>
            <a:r>
              <a:rPr lang="en-US" sz="1200" dirty="0">
                <a:solidFill>
                  <a:srgbClr val="00A69C"/>
                </a:solidFill>
                <a:latin typeface="Arial" charset="0"/>
                <a:ea typeface="Arial" charset="0"/>
                <a:cs typeface="Arial" charset="0"/>
              </a:rPr>
              <a:t>neque digni and in aliquet nisl </a:t>
            </a:r>
            <a:br>
              <a:rPr lang="en-US" sz="1200" dirty="0">
                <a:solidFill>
                  <a:srgbClr val="00A69C"/>
                </a:solidFill>
                <a:latin typeface="Arial" charset="0"/>
                <a:ea typeface="Arial" charset="0"/>
                <a:cs typeface="Arial" charset="0"/>
              </a:rPr>
            </a:br>
            <a:r>
              <a:rPr lang="en-US" sz="1200" dirty="0">
                <a:solidFill>
                  <a:srgbClr val="00A69C"/>
                </a:solidFill>
                <a:latin typeface="Arial" charset="0"/>
                <a:ea typeface="Arial" charset="0"/>
                <a:cs typeface="Arial" charset="0"/>
              </a:rPr>
              <a:t>et a umis varius.</a:t>
            </a:r>
          </a:p>
        </p:txBody>
      </p:sp>
    </p:spTree>
    <p:extLst>
      <p:ext uri="{BB962C8B-B14F-4D97-AF65-F5344CB8AC3E}">
        <p14:creationId xmlns:p14="http://schemas.microsoft.com/office/powerpoint/2010/main" val="1009827995"/>
      </p:ext>
    </p:extLst>
  </p:cSld>
  <p:clrMapOvr>
    <a:masterClrMapping/>
  </p:clrMapOvr>
</p:sld>
</file>

<file path=ppt/theme/theme1.xml><?xml version="1.0" encoding="utf-8"?>
<a:theme xmlns:a="http://schemas.openxmlformats.org/drawingml/2006/main" name="UB Powerpoint Template">
  <a:themeElements>
    <a:clrScheme name="Custom 2">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2326</TotalTime>
  <Words>2133</Words>
  <Application>Microsoft Macintosh PowerPoint</Application>
  <PresentationFormat>On-screen Show (4:3)</PresentationFormat>
  <Paragraphs>214</Paragraphs>
  <Slides>26</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Georgia</vt:lpstr>
      <vt:lpstr>LucidaGrande</vt:lpstr>
      <vt:lpstr>UB Powerpoint Template</vt:lpstr>
      <vt:lpstr>How to make a branded and accessible powerpoint Presentation</vt:lpstr>
      <vt:lpstr>Table of contents</vt:lpstr>
      <vt:lpstr>Best practices for creating a presentation</vt:lpstr>
      <vt:lpstr>Presentation title </vt:lpstr>
      <vt:lpstr>Divider Slide Title</vt:lpstr>
      <vt:lpstr>Title</vt:lpstr>
      <vt:lpstr>Click to edit title</vt:lpstr>
      <vt:lpstr>Purposeful images</vt:lpstr>
      <vt:lpstr>Slide with image</vt:lpstr>
      <vt:lpstr>Slide with 2 columns</vt:lpstr>
      <vt:lpstr>Slide with 3 images</vt:lpstr>
      <vt:lpstr>Photo</vt:lpstr>
      <vt:lpstr>UB colors - Title should be blue (R-0 G-91 B-187)</vt:lpstr>
      <vt:lpstr>Graphic elements</vt:lpstr>
      <vt:lpstr>Making your presentation accessible </vt:lpstr>
      <vt:lpstr>Accessible best practices (part 1)</vt:lpstr>
      <vt:lpstr>Accessible best practices (part 2)</vt:lpstr>
      <vt:lpstr>Accessible best practices (part 3)</vt:lpstr>
      <vt:lpstr>About alt text (part 1)</vt:lpstr>
      <vt:lpstr>About alt text (part 2)</vt:lpstr>
      <vt:lpstr>Adding an image with alt text in Microsoft 2016</vt:lpstr>
      <vt:lpstr>Adding an image with alt text in Microsoft 365</vt:lpstr>
      <vt:lpstr>Check reading order for screen readers</vt:lpstr>
      <vt:lpstr>Create accessible and meaningful hyperlink text</vt:lpstr>
      <vt:lpstr>Accessibility check in Microsoft 2016</vt:lpstr>
      <vt:lpstr>Accessibility check in Office 365</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Kristy Strough</cp:lastModifiedBy>
  <cp:revision>207</cp:revision>
  <cp:lastPrinted>2016-07-18T17:32:49Z</cp:lastPrinted>
  <dcterms:created xsi:type="dcterms:W3CDTF">2016-06-28T14:05:07Z</dcterms:created>
  <dcterms:modified xsi:type="dcterms:W3CDTF">2022-10-31T18:51:16Z</dcterms:modified>
  <cp:category/>
</cp:coreProperties>
</file>